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311" r:id="rId3"/>
    <p:sldId id="263" r:id="rId4"/>
    <p:sldId id="264" r:id="rId5"/>
    <p:sldId id="303" r:id="rId6"/>
    <p:sldId id="268" r:id="rId7"/>
    <p:sldId id="274" r:id="rId8"/>
    <p:sldId id="1820" r:id="rId9"/>
    <p:sldId id="312" r:id="rId10"/>
    <p:sldId id="1798" r:id="rId11"/>
    <p:sldId id="1809" r:id="rId12"/>
    <p:sldId id="1810" r:id="rId13"/>
    <p:sldId id="314" r:id="rId14"/>
    <p:sldId id="1818" r:id="rId15"/>
    <p:sldId id="1821" r:id="rId16"/>
    <p:sldId id="1800" r:id="rId17"/>
    <p:sldId id="1811" r:id="rId18"/>
    <p:sldId id="1801" r:id="rId19"/>
    <p:sldId id="1813" r:id="rId20"/>
    <p:sldId id="1819" r:id="rId21"/>
    <p:sldId id="1814" r:id="rId22"/>
    <p:sldId id="1815" r:id="rId23"/>
    <p:sldId id="1816" r:id="rId24"/>
    <p:sldId id="1817" r:id="rId25"/>
    <p:sldId id="31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48BD2D10-1B8C-4093-B84D-F0ADFABB407D}">
          <p14:sldIdLst>
            <p14:sldId id="311"/>
            <p14:sldId id="263"/>
            <p14:sldId id="264"/>
            <p14:sldId id="303"/>
            <p14:sldId id="268"/>
            <p14:sldId id="274"/>
            <p14:sldId id="1820"/>
            <p14:sldId id="312"/>
            <p14:sldId id="1798"/>
            <p14:sldId id="1809"/>
            <p14:sldId id="1810"/>
            <p14:sldId id="314"/>
            <p14:sldId id="1818"/>
            <p14:sldId id="1821"/>
            <p14:sldId id="1800"/>
            <p14:sldId id="1811"/>
            <p14:sldId id="1801"/>
            <p14:sldId id="1813"/>
            <p14:sldId id="1819"/>
            <p14:sldId id="1814"/>
            <p14:sldId id="1815"/>
            <p14:sldId id="1816"/>
            <p14:sldId id="181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CFF"/>
    <a:srgbClr val="0C1225"/>
    <a:srgbClr val="171717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04"/>
      </p:cViewPr>
      <p:guideLst>
        <p:guide orient="horz" pos="29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7310-50A7-DC47-8F57-7570F44214C5}" type="datetimeFigureOut">
              <a:rPr kumimoji="1" lang="zh-CN" altLang="en-US" smtClean="0"/>
              <a:t>2021/12/4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6E27-0942-1B40-8956-7206C2920F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Layouts/_rels/slideLayout10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png" Type="http://schemas.openxmlformats.org/officeDocument/2006/relationships/image"/><Relationship Id="rId26" Target="../media/image25.png" Type="http://schemas.openxmlformats.org/officeDocument/2006/relationships/image"/><Relationship Id="rId39" Target="../media/image38.png" Type="http://schemas.openxmlformats.org/officeDocument/2006/relationships/image"/><Relationship Id="rId21" Target="../media/image20.png" Type="http://schemas.openxmlformats.org/officeDocument/2006/relationships/image"/><Relationship Id="rId34" Target="../media/image33.png" Type="http://schemas.openxmlformats.org/officeDocument/2006/relationships/image"/><Relationship Id="rId42" Target="../media/image41.png" Type="http://schemas.openxmlformats.org/officeDocument/2006/relationships/image"/><Relationship Id="rId47" Target="../media/image44.png" Type="http://schemas.openxmlformats.org/officeDocument/2006/relationships/image"/><Relationship Id="rId50" Target="../media/image47.png" Type="http://schemas.openxmlformats.org/officeDocument/2006/relationships/image"/><Relationship Id="rId7" Target="../media/image6.png" Type="http://schemas.openxmlformats.org/officeDocument/2006/relationships/image"/><Relationship Id="rId2" Target="../media/image1.png" Type="http://schemas.openxmlformats.org/officeDocument/2006/relationships/image"/><Relationship Id="rId16" Target="../media/image15.png" Type="http://schemas.openxmlformats.org/officeDocument/2006/relationships/image"/><Relationship Id="rId29" Target="../media/image28.png" Type="http://schemas.openxmlformats.org/officeDocument/2006/relationships/image"/><Relationship Id="rId11" Target="../media/image10.png" Type="http://schemas.openxmlformats.org/officeDocument/2006/relationships/image"/><Relationship Id="rId24" Target="../media/image23.png" Type="http://schemas.openxmlformats.org/officeDocument/2006/relationships/image"/><Relationship Id="rId32" Target="../media/image31.png" Type="http://schemas.openxmlformats.org/officeDocument/2006/relationships/image"/><Relationship Id="rId37" Target="../media/image36.png" Type="http://schemas.openxmlformats.org/officeDocument/2006/relationships/image"/><Relationship Id="rId40" Target="../media/image39.png" Type="http://schemas.openxmlformats.org/officeDocument/2006/relationships/image"/><Relationship Id="rId45" Target="../media/hdphoto2.wdp" Type="http://schemas.microsoft.com/office/2007/relationships/hdphoto"/><Relationship Id="rId53" Target="../media/image50.png" Type="http://schemas.openxmlformats.org/officeDocument/2006/relationships/image"/><Relationship Id="rId5" Target="../media/image4.png" Type="http://schemas.openxmlformats.org/officeDocument/2006/relationships/image"/><Relationship Id="rId10" Target="../media/image9.png" Type="http://schemas.openxmlformats.org/officeDocument/2006/relationships/image"/><Relationship Id="rId19" Target="../media/image18.png" Type="http://schemas.openxmlformats.org/officeDocument/2006/relationships/image"/><Relationship Id="rId31" Target="../media/image30.png" Type="http://schemas.openxmlformats.org/officeDocument/2006/relationships/image"/><Relationship Id="rId44" Target="../media/image68.jpeg" Type="http://schemas.openxmlformats.org/officeDocument/2006/relationships/image"/><Relationship Id="rId52" Target="../media/image49.png" Type="http://schemas.openxmlformats.org/officeDocument/2006/relationships/image"/><Relationship Id="rId4" Target="../media/image3.png" Type="http://schemas.openxmlformats.org/officeDocument/2006/relationships/image"/><Relationship Id="rId9" Target="../media/image8.png" Type="http://schemas.openxmlformats.org/officeDocument/2006/relationships/image"/><Relationship Id="rId14" Target="../media/image13.png" Type="http://schemas.openxmlformats.org/officeDocument/2006/relationships/image"/><Relationship Id="rId22" Target="../media/image21.png" Type="http://schemas.openxmlformats.org/officeDocument/2006/relationships/image"/><Relationship Id="rId27" Target="../media/image26.png" Type="http://schemas.openxmlformats.org/officeDocument/2006/relationships/image"/><Relationship Id="rId30" Target="../media/image29.png" Type="http://schemas.openxmlformats.org/officeDocument/2006/relationships/image"/><Relationship Id="rId35" Target="../media/image34.png" Type="http://schemas.openxmlformats.org/officeDocument/2006/relationships/image"/><Relationship Id="rId43" Target="../media/image42.png" Type="http://schemas.openxmlformats.org/officeDocument/2006/relationships/image"/><Relationship Id="rId48" Target="../media/image45.png" Type="http://schemas.openxmlformats.org/officeDocument/2006/relationships/image"/><Relationship Id="rId8" Target="../media/image7.png" Type="http://schemas.openxmlformats.org/officeDocument/2006/relationships/image"/><Relationship Id="rId51" Target="../media/image48.png" Type="http://schemas.openxmlformats.org/officeDocument/2006/relationships/image"/><Relationship Id="rId3" Target="../media/image2.png" Type="http://schemas.openxmlformats.org/officeDocument/2006/relationships/image"/><Relationship Id="rId12" Target="../media/image11.pn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33" Target="../media/image32.png" Type="http://schemas.openxmlformats.org/officeDocument/2006/relationships/image"/><Relationship Id="rId38" Target="../media/image37.png" Type="http://schemas.openxmlformats.org/officeDocument/2006/relationships/image"/><Relationship Id="rId46" Target="../media/image43.png" Type="http://schemas.openxmlformats.org/officeDocument/2006/relationships/image"/><Relationship Id="rId20" Target="../media/image19.png" Type="http://schemas.openxmlformats.org/officeDocument/2006/relationships/image"/><Relationship Id="rId41" Target="../media/image40.png" Type="http://schemas.openxmlformats.org/officeDocument/2006/relationships/image"/><Relationship Id="rId54" Target="../media/image51.png" Type="http://schemas.openxmlformats.org/officeDocument/2006/relationships/image"/><Relationship Id="rId1" Target="../slideMasters/slideMaster1.xml" Type="http://schemas.openxmlformats.org/officeDocument/2006/relationships/slideMaster"/><Relationship Id="rId6" Target="../media/image5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png" Type="http://schemas.openxmlformats.org/officeDocument/2006/relationships/image"/><Relationship Id="rId36" Target="../media/image35.png" Type="http://schemas.openxmlformats.org/officeDocument/2006/relationships/image"/><Relationship Id="rId49" Target="../media/image46.png" Type="http://schemas.openxmlformats.org/officeDocument/2006/relationships/image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6.jpeg"/><Relationship Id="rId5" Type="http://schemas.microsoft.com/office/2007/relationships/hdphoto" Target="../media/hdphoto3.wdp"/><Relationship Id="rId4" Type="http://schemas.openxmlformats.org/officeDocument/2006/relationships/image" Target="../media/image7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microsoft.com/office/2007/relationships/hdphoto" Target="../media/hdphoto4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4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封面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齿轮, 轮子, 金属器皿, 室内&#10;&#10;描述已自动生成" id="6" name="图片 5"/>
          <p:cNvPicPr>
            <a:picLocks noChangeAspect="1"/>
          </p:cNvPicPr>
          <p:nvPr userDrawn="1"/>
        </p:nvPicPr>
        <p:blipFill rotWithShape="1">
          <a:blip cstate="email"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3927" y="-39007"/>
            <a:ext cx="5165997" cy="538573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7" name="图片 6"/>
          <p:cNvPicPr>
            <a:picLocks noChangeAspect="1"/>
          </p:cNvPicPr>
          <p:nvPr userDrawn="1"/>
        </p:nvPicPr>
        <p:blipFill rotWithShape="1">
          <a:blip cstate="email"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3613" y="3921917"/>
            <a:ext cx="5608817" cy="557498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cstate="email" r:embed="rId4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5002" y="5188606"/>
            <a:ext cx="3485221" cy="338431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9" name="图片 8"/>
          <p:cNvPicPr>
            <a:picLocks noChangeAspect="1"/>
          </p:cNvPicPr>
          <p:nvPr userDrawn="1"/>
        </p:nvPicPr>
        <p:blipFill rotWithShape="1">
          <a:blip cstate="email"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9259" y="3593521"/>
            <a:ext cx="5165997" cy="538573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cstate="email"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1428" y="5122966"/>
            <a:ext cx="3068084" cy="312092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11" name="图片 10"/>
          <p:cNvPicPr>
            <a:picLocks noChangeAspect="1"/>
          </p:cNvPicPr>
          <p:nvPr userDrawn="1"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2353" y="6352959"/>
            <a:ext cx="713430" cy="71697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cstate="email" r:embed="rId7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1350" y="3782126"/>
            <a:ext cx="1671951" cy="166079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cstate="email" r:embed="rId8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3664" y="517780"/>
            <a:ext cx="2520266" cy="244729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cstate="email" r:embed="rId9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2963" y="-533817"/>
            <a:ext cx="1109467" cy="1138640"/>
          </a:xfrm>
          <a:prstGeom prst="rect">
            <a:avLst/>
          </a:prstGeom>
        </p:spPr>
      </p:pic>
      <p:pic>
        <p:nvPicPr>
          <p:cNvPr descr="图片包含 齿轮, 轮子, 金属器皿, 室内&#10;&#10;描述已自动生成" id="15" name="图片 14"/>
          <p:cNvPicPr>
            <a:picLocks noChangeAspect="1"/>
          </p:cNvPicPr>
          <p:nvPr userDrawn="1"/>
        </p:nvPicPr>
        <p:blipFill rotWithShape="1">
          <a:blip cstate="email" r:embed="rId10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3864" y="-1386840"/>
            <a:ext cx="4469889" cy="446271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16" name="图片 15"/>
          <p:cNvPicPr>
            <a:picLocks noChangeAspect="1"/>
          </p:cNvPicPr>
          <p:nvPr userDrawn="1"/>
        </p:nvPicPr>
        <p:blipFill rotWithShape="1">
          <a:blip cstate="email" r:embed="rId11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2333" y="2800387"/>
            <a:ext cx="2083903" cy="217254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cstate="email" r:embed="rId12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952" y="2058187"/>
            <a:ext cx="1251263" cy="123270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cstate="email" r:embed="rId1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3427" y="582332"/>
            <a:ext cx="2382381" cy="231340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descr="图片包含 齿轮, 轮子, 金属器皿, 室内&#10;&#10;描述已自动生成" id="19" name="图片 18"/>
          <p:cNvPicPr>
            <a:picLocks noChangeAspect="1"/>
          </p:cNvPicPr>
          <p:nvPr userDrawn="1"/>
        </p:nvPicPr>
        <p:blipFill rotWithShape="1">
          <a:blip cstate="email" r:embed="rId1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29" y="4826850"/>
            <a:ext cx="1966084" cy="204971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20" name="图片 19"/>
          <p:cNvPicPr>
            <a:picLocks noChangeAspect="1"/>
          </p:cNvPicPr>
          <p:nvPr userDrawn="1"/>
        </p:nvPicPr>
        <p:blipFill rotWithShape="1">
          <a:blip cstate="email" r:embed="rId1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2386" y="5058479"/>
            <a:ext cx="1614388" cy="168305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21" name="图片 20"/>
          <p:cNvPicPr>
            <a:picLocks noChangeAspect="1"/>
          </p:cNvPicPr>
          <p:nvPr userDrawn="1"/>
        </p:nvPicPr>
        <p:blipFill rotWithShape="1">
          <a:blip cstate="email" r:embed="rId16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93520" y="3857230"/>
            <a:ext cx="4692082" cy="466193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22" name="图片 21"/>
          <p:cNvPicPr>
            <a:picLocks noChangeAspect="1"/>
          </p:cNvPicPr>
          <p:nvPr userDrawn="1"/>
        </p:nvPicPr>
        <p:blipFill rotWithShape="1">
          <a:blip cstate="email" r:embed="rId17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7273" y="6026437"/>
            <a:ext cx="1963941" cy="204747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cstate="email" r:embed="rId18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6817" y="4047471"/>
            <a:ext cx="1941076" cy="188487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cstate="email"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071" y="-1386840"/>
            <a:ext cx="2217680" cy="221559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descr="图片包含 齿轮, 轮子, 金属器皿, 室内&#10;&#10;描述已自动生成" id="25" name="图片 24"/>
          <p:cNvPicPr>
            <a:picLocks noChangeAspect="1"/>
          </p:cNvPicPr>
          <p:nvPr userDrawn="1"/>
        </p:nvPicPr>
        <p:blipFill rotWithShape="1">
          <a:blip cstate="email" r:embed="rId20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6337" y="-18824"/>
            <a:ext cx="1593085" cy="166084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cstate="email" r:embed="rId21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690" y="492366"/>
            <a:ext cx="1879408" cy="1824994"/>
          </a:xfrm>
          <a:prstGeom prst="rect">
            <a:avLst/>
          </a:prstGeom>
          <a:effectLst/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cstate="email" r:embed="rId2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588" y="-1157996"/>
            <a:ext cx="2824144" cy="2742377"/>
          </a:xfrm>
          <a:prstGeom prst="rect">
            <a:avLst/>
          </a:prstGeom>
          <a:effectLst/>
        </p:spPr>
      </p:pic>
      <p:pic>
        <p:nvPicPr>
          <p:cNvPr descr="图片包含 齿轮, 轮子, 金属器皿, 室内&#10;&#10;描述已自动生成" id="28" name="图片 27"/>
          <p:cNvPicPr>
            <a:picLocks noChangeAspect="1"/>
          </p:cNvPicPr>
          <p:nvPr userDrawn="1"/>
        </p:nvPicPr>
        <p:blipFill rotWithShape="1">
          <a:blip cstate="email" r:embed="rId2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270" y="1011160"/>
            <a:ext cx="1095678" cy="114228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cstate="email" r:embed="rId2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7595" y="-266919"/>
            <a:ext cx="2352366" cy="2284258"/>
          </a:xfrm>
          <a:prstGeom prst="rect">
            <a:avLst/>
          </a:prstGeom>
          <a:effectLst/>
        </p:spPr>
      </p:pic>
      <p:pic>
        <p:nvPicPr>
          <p:cNvPr descr="图片包含 齿轮, 轮子, 金属器皿, 室内&#10;&#10;描述已自动生成" id="30" name="图片 29"/>
          <p:cNvPicPr>
            <a:picLocks noChangeAspect="1"/>
          </p:cNvPicPr>
          <p:nvPr userDrawn="1"/>
        </p:nvPicPr>
        <p:blipFill rotWithShape="1">
          <a:blip cstate="email" r:embed="rId25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7890" y="18340"/>
            <a:ext cx="2923763" cy="304812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1" name="图片 30"/>
          <p:cNvPicPr>
            <a:picLocks noChangeAspect="1"/>
          </p:cNvPicPr>
          <p:nvPr userDrawn="1"/>
        </p:nvPicPr>
        <p:blipFill rotWithShape="1">
          <a:blip cstate="email" r:embed="rId2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498" y="3895758"/>
            <a:ext cx="3648521" cy="380371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2" name="图片 31"/>
          <p:cNvPicPr>
            <a:picLocks noChangeAspect="1"/>
          </p:cNvPicPr>
          <p:nvPr userDrawn="1"/>
        </p:nvPicPr>
        <p:blipFill rotWithShape="1">
          <a:blip cstate="email" r:embed="rId2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5651" y="3754919"/>
            <a:ext cx="2504197" cy="261071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3" name="图片 32"/>
          <p:cNvPicPr>
            <a:picLocks noChangeAspect="1"/>
          </p:cNvPicPr>
          <p:nvPr userDrawn="1"/>
        </p:nvPicPr>
        <p:blipFill rotWithShape="1">
          <a:blip cstate="email" r:embed="rId25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376" y="538542"/>
            <a:ext cx="2923313" cy="304765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4" name="图片 33"/>
          <p:cNvPicPr>
            <a:picLocks noChangeAspect="1"/>
          </p:cNvPicPr>
          <p:nvPr userDrawn="1"/>
        </p:nvPicPr>
        <p:blipFill rotWithShape="1">
          <a:blip cstate="email" r:embed="rId28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6376" y="-1313608"/>
            <a:ext cx="3906395" cy="39245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5" name="图片 34"/>
          <p:cNvPicPr>
            <a:picLocks noChangeAspect="1"/>
          </p:cNvPicPr>
          <p:nvPr userDrawn="1"/>
        </p:nvPicPr>
        <p:blipFill rotWithShape="1">
          <a:blip cstate="email"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5308" y="-1093958"/>
            <a:ext cx="2242271" cy="219706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cstate="email" r:embed="rId30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90563" y="1733145"/>
            <a:ext cx="1209706" cy="120338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cstate="email" r:embed="rId31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2703" y="357048"/>
            <a:ext cx="1937209" cy="1881121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cstate="email" r:embed="rId3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3433" y="6050757"/>
            <a:ext cx="1545036" cy="155971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39" name="图片 38"/>
          <p:cNvPicPr>
            <a:picLocks noChangeAspect="1"/>
          </p:cNvPicPr>
          <p:nvPr userDrawn="1"/>
        </p:nvPicPr>
        <p:blipFill rotWithShape="1">
          <a:blip cstate="email" r:embed="rId33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65626" y="5428307"/>
            <a:ext cx="2539373" cy="2510781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cstate="email" r:embed="rId3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8607" y="-18825"/>
            <a:ext cx="2174694" cy="215827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cstate="email" r:embed="rId35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53393">
            <a:off x="6755143" y="705577"/>
            <a:ext cx="1713539" cy="1663927"/>
          </a:xfrm>
          <a:prstGeom prst="rect">
            <a:avLst/>
          </a:prstGeom>
          <a:effectLst/>
        </p:spPr>
      </p:pic>
      <p:pic>
        <p:nvPicPr>
          <p:cNvPr descr="图片包含 齿轮, 轮子, 金属器皿, 室内&#10;&#10;描述已自动生成" id="42" name="图片 41"/>
          <p:cNvPicPr>
            <a:picLocks noChangeAspect="1"/>
          </p:cNvPicPr>
          <p:nvPr userDrawn="1"/>
        </p:nvPicPr>
        <p:blipFill rotWithShape="1">
          <a:blip cstate="email" r:embed="rId2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7888" y="6105294"/>
            <a:ext cx="2504197" cy="261071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>
          <a:blip cstate="email" r:embed="rId36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843" y="4425247"/>
            <a:ext cx="1792514" cy="174061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 userDrawn="1"/>
        </p:nvPicPr>
        <p:blipFill>
          <a:blip cstate="email" r:embed="rId3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956" y="5421474"/>
            <a:ext cx="1062943" cy="103216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45" name="图片 44"/>
          <p:cNvPicPr>
            <a:picLocks noChangeAspect="1"/>
          </p:cNvPicPr>
          <p:nvPr userDrawn="1"/>
        </p:nvPicPr>
        <p:blipFill rotWithShape="1">
          <a:blip cstate="email" r:embed="rId38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186" y="-196325"/>
            <a:ext cx="1373518" cy="143194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cstate="email" r:embed="rId39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4064" y="-1031074"/>
            <a:ext cx="2519263" cy="244632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47" name="图片 46"/>
          <p:cNvPicPr>
            <a:picLocks noChangeAspect="1"/>
          </p:cNvPicPr>
          <p:nvPr userDrawn="1"/>
        </p:nvPicPr>
        <p:blipFill rotWithShape="1">
          <a:blip cstate="email" r:embed="rId40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6562" y="-1386839"/>
            <a:ext cx="2550316" cy="2565260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cstate="email" r:embed="rId41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7925" y="6499762"/>
            <a:ext cx="919647" cy="90414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cstate="email" r:embed="rId4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62" y="-471088"/>
            <a:ext cx="1506493" cy="149978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cstate="email" r:embed="rId4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9173" y="1238366"/>
            <a:ext cx="853685" cy="90108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 userDrawn="1"/>
        </p:nvPicPr>
        <p:blipFill rotWithShape="1">
          <a:blip cstate="email" r:embed="rId2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8144" y="-1600272"/>
            <a:ext cx="2824144" cy="2742377"/>
          </a:xfrm>
          <a:prstGeom prst="rect">
            <a:avLst/>
          </a:prstGeom>
          <a:effectLst/>
        </p:spPr>
      </p:pic>
      <p:pic>
        <p:nvPicPr>
          <p:cNvPr id="59" name="图片 58"/>
          <p:cNvPicPr>
            <a:picLocks noChangeAspect="1"/>
          </p:cNvPicPr>
          <p:nvPr userDrawn="1"/>
        </p:nvPicPr>
        <p:blipFill rotWithShape="1">
          <a:blip cstate="email"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730" y="748528"/>
            <a:ext cx="661499" cy="66494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descr="图片包含 齿轮, 轮子, 金属器皿, 室内&#10;&#10;描述已自动生成" id="60" name="图片 59"/>
          <p:cNvPicPr>
            <a:picLocks noChangeAspect="1"/>
          </p:cNvPicPr>
          <p:nvPr userDrawn="1"/>
        </p:nvPicPr>
        <p:blipFill rotWithShape="1">
          <a:blip cstate="email"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485" y="6308600"/>
            <a:ext cx="720849" cy="72323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61" name="图片 60"/>
          <p:cNvPicPr>
            <a:picLocks noChangeAspect="1"/>
          </p:cNvPicPr>
          <p:nvPr userDrawn="1"/>
        </p:nvPicPr>
        <p:blipFill rotWithShape="1">
          <a:blip cstate="email" r:embed="rId46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4506" y="-183229"/>
            <a:ext cx="875557" cy="883318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  <p:pic>
        <p:nvPicPr>
          <p:cNvPr id="62" name="图片 61"/>
          <p:cNvPicPr>
            <a:picLocks noChangeAspect="1"/>
          </p:cNvPicPr>
          <p:nvPr userDrawn="1"/>
        </p:nvPicPr>
        <p:blipFill>
          <a:blip cstate="email" r:embed="rId4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700000">
            <a:off x="-833476" y="3203758"/>
            <a:ext cx="1468917" cy="142638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9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 userDrawn="1"/>
        </p:nvPicPr>
        <p:blipFill rotWithShape="1">
          <a:blip cstate="email" r:embed="rId48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45525" y="2783735"/>
            <a:ext cx="1214768" cy="133300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64" name="图片 63"/>
          <p:cNvPicPr>
            <a:picLocks noChangeAspect="1"/>
          </p:cNvPicPr>
          <p:nvPr userDrawn="1"/>
        </p:nvPicPr>
        <p:blipFill rotWithShape="1">
          <a:blip cstate="email" r:embed="rId49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1728" y="2431504"/>
            <a:ext cx="687056" cy="75392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65" name="图片 64"/>
          <p:cNvPicPr>
            <a:picLocks noChangeAspect="1"/>
          </p:cNvPicPr>
          <p:nvPr userDrawn="1"/>
        </p:nvPicPr>
        <p:blipFill rotWithShape="1">
          <a:blip cstate="email" r:embed="rId50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9161" y="-333492"/>
            <a:ext cx="730733" cy="70972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80000"/>
              </a:prstClr>
            </a:outerShdw>
          </a:effectLst>
        </p:spPr>
      </p:pic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cstate="email" r:embed="rId51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1274" y="6016536"/>
            <a:ext cx="1341913" cy="1317713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 rotWithShape="1">
          <a:blip cstate="email" r:embed="rId5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32227" y="762340"/>
            <a:ext cx="599001" cy="613548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  <p:sp>
        <p:nvSpPr>
          <p:cNvPr id="69" name="文本占位符 68"/>
          <p:cNvSpPr>
            <a:spLocks noGrp="1"/>
          </p:cNvSpPr>
          <p:nvPr>
            <p:ph hasCustomPrompt="1" idx="10" sz="quarter" type="body"/>
          </p:nvPr>
        </p:nvSpPr>
        <p:spPr>
          <a:xfrm>
            <a:off x="1962360" y="2665910"/>
            <a:ext cx="8143980" cy="1015663"/>
          </a:xfrm>
        </p:spPr>
        <p:txBody>
          <a:bodyPr>
            <a:sp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altLang="en-US" b="1" kern="1200" lang="zh-CN" noProof="0" spc="600" sz="6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6000" u="none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工业科技风</a:t>
            </a:r>
            <a:r>
              <a:rPr altLang="zh-CN" b="1" baseline="0" cap="none" i="0" kern="1200" kumimoji="0" lang="en-US" noProof="0" normalizeH="0" spc="600" strike="noStrike" sz="6000" u="none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PPT</a:t>
            </a:r>
            <a:r>
              <a:rPr altLang="en-US" b="1" baseline="0" cap="none" i="0" kern="1200" kumimoji="0" lang="zh-CN" noProof="0" normalizeH="0" spc="600" strike="noStrike" sz="6000" u="none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模板</a:t>
            </a:r>
          </a:p>
        </p:txBody>
      </p:sp>
      <p:sp>
        <p:nvSpPr>
          <p:cNvPr id="73" name="文本占位符 72"/>
          <p:cNvSpPr>
            <a:spLocks noGrp="1"/>
          </p:cNvSpPr>
          <p:nvPr>
            <p:ph hasCustomPrompt="1" idx="12" sz="quarter" type="body"/>
          </p:nvPr>
        </p:nvSpPr>
        <p:spPr>
          <a:xfrm>
            <a:off x="5734663" y="3790890"/>
            <a:ext cx="1433645" cy="307777"/>
          </a:xfrm>
        </p:spPr>
        <p:txBody>
          <a:bodyPr wrap="square">
            <a:sp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altLang="en-US" b="1" kern="1200" lang="zh-CN" noProof="0" sz="1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err="1" i="0" kern="1200" kumimoji="0" lang="en-US" noProof="0" normalizeH="0" spc="0" strike="noStrike" sz="1400" u="none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OfficePLUS</a:t>
            </a:r>
            <a:endParaRPr altLang="en-US" b="1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18ECFF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id="71" name="文本占位符 70"/>
          <p:cNvSpPr>
            <a:spLocks noGrp="1"/>
          </p:cNvSpPr>
          <p:nvPr>
            <p:ph hasCustomPrompt="1" idx="11" sz="quarter" type="body"/>
          </p:nvPr>
        </p:nvSpPr>
        <p:spPr>
          <a:xfrm>
            <a:off x="1990936" y="2694203"/>
            <a:ext cx="8143980" cy="1015663"/>
          </a:xfrm>
        </p:spPr>
        <p:txBody>
          <a:bodyPr>
            <a:sp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altLang="en-US" b="1" kern="1200" lang="zh-CN" noProof="0" spc="600" sz="6000">
                <a:ln>
                  <a:solidFill>
                    <a:schemeClr val="accent1"/>
                  </a:solidFill>
                </a:ln>
                <a:noFill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600" strike="noStrike" sz="6000" u="none">
                <a:ln>
                  <a:solidFill>
                    <a:srgbClr val="18ECFF"/>
                  </a:solidFill>
                </a:ln>
                <a:noFill/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工业科技风</a:t>
            </a:r>
            <a:r>
              <a:rPr altLang="zh-CN" b="1" baseline="0" cap="none" i="0" kern="1200" kumimoji="0" lang="en-US" noProof="0" normalizeH="0" spc="600" strike="noStrike" sz="6000" u="none">
                <a:ln>
                  <a:solidFill>
                    <a:srgbClr val="18ECFF"/>
                  </a:solidFill>
                </a:ln>
                <a:noFill/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PPT</a:t>
            </a:r>
            <a:r>
              <a:rPr altLang="en-US" b="1" baseline="0" cap="none" i="0" kern="1200" kumimoji="0" lang="zh-CN" noProof="0" normalizeH="0" spc="600" strike="noStrike" sz="6000" u="none">
                <a:ln>
                  <a:solidFill>
                    <a:srgbClr val="18ECFF"/>
                  </a:solidFill>
                </a:ln>
                <a:noFill/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模板</a:t>
            </a:r>
          </a:p>
        </p:txBody>
      </p:sp>
      <p:pic>
        <p:nvPicPr>
          <p:cNvPr descr="图片包含 餐桌, 室内&#10;&#10;描述已自动生成" id="68" name="图片 67">
            <a:extLst>
              <a:ext uri="{FF2B5EF4-FFF2-40B4-BE49-F238E27FC236}">
                <a16:creationId xmlns:a16="http://schemas.microsoft.com/office/drawing/2014/main" id="{95E1AC6A-1B20-1F4C-BDC3-25F2D7D20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>
            <a:alphaModFix amt="92000"/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/>
        </p:blipFill>
        <p:spPr>
          <a:xfrm>
            <a:off x="860312" y="1040929"/>
            <a:ext cx="10186422" cy="4057399"/>
          </a:xfrm>
          <a:prstGeom prst="rect">
            <a:avLst/>
          </a:prstGeom>
          <a:effectLst>
            <a:outerShdw algn="ctr" blurRad="63500" rotWithShape="0" sx="102000" sy="102000">
              <a:prstClr val="black"/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6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 id="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 id="1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2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6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2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54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56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60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3927" y="-39007"/>
            <a:ext cx="5165997" cy="538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7" name="图片 6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3613" y="3921917"/>
            <a:ext cx="5608817" cy="5574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5002" y="5188606"/>
            <a:ext cx="3485221" cy="338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9" name="图片 8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9259" y="3593521"/>
            <a:ext cx="5165997" cy="538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1428" y="5122966"/>
            <a:ext cx="3068084" cy="3120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1" name="图片 10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2353" y="6352959"/>
            <a:ext cx="713430" cy="716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1350" y="3782126"/>
            <a:ext cx="1671951" cy="1660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3664" y="517780"/>
            <a:ext cx="2520266" cy="2447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2963" y="-533817"/>
            <a:ext cx="1109467" cy="1138640"/>
          </a:xfrm>
          <a:prstGeom prst="rect">
            <a:avLst/>
          </a:prstGeom>
        </p:spPr>
      </p:pic>
      <p:pic>
        <p:nvPicPr>
          <p:cNvPr id="15" name="图片 14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0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3864" y="-1386840"/>
            <a:ext cx="4469889" cy="4462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6" name="图片 1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2333" y="2800387"/>
            <a:ext cx="2083903" cy="217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952" y="2058187"/>
            <a:ext cx="1251263" cy="1232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3427" y="582332"/>
            <a:ext cx="2382381" cy="2313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19" name="图片 18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29" y="4826850"/>
            <a:ext cx="1966084" cy="20497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0" name="图片 1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5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2386" y="5058479"/>
            <a:ext cx="1614388" cy="1683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1" name="图片 20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6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93520" y="3857230"/>
            <a:ext cx="4692082" cy="4661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2" name="图片 2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7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7273" y="6026437"/>
            <a:ext cx="1963941" cy="20474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6817" y="4047471"/>
            <a:ext cx="1941076" cy="1884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071" y="-1386840"/>
            <a:ext cx="2217680" cy="2215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25" name="图片 24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0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6337" y="-18824"/>
            <a:ext cx="1593085" cy="1660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2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690" y="492366"/>
            <a:ext cx="1879408" cy="1824994"/>
          </a:xfrm>
          <a:prstGeom prst="rect">
            <a:avLst/>
          </a:prstGeom>
          <a:effectLst/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2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588" y="-1157996"/>
            <a:ext cx="2824144" cy="2742377"/>
          </a:xfrm>
          <a:prstGeom prst="rect">
            <a:avLst/>
          </a:prstGeom>
          <a:effectLst/>
        </p:spPr>
      </p:pic>
      <p:pic>
        <p:nvPicPr>
          <p:cNvPr id="28" name="图片 27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270" y="1011160"/>
            <a:ext cx="1095678" cy="1142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2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7595" y="-266919"/>
            <a:ext cx="2352366" cy="2284258"/>
          </a:xfrm>
          <a:prstGeom prst="rect">
            <a:avLst/>
          </a:prstGeom>
          <a:effectLst/>
        </p:spPr>
      </p:pic>
      <p:pic>
        <p:nvPicPr>
          <p:cNvPr id="30" name="图片 2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5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7890" y="18340"/>
            <a:ext cx="2923763" cy="3048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1" name="图片 30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6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498" y="3895758"/>
            <a:ext cx="3648521" cy="3803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2" name="图片 3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5651" y="3754919"/>
            <a:ext cx="2504197" cy="2610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3" name="图片 32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376" y="538542"/>
            <a:ext cx="2923313" cy="3047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4" name="图片 33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8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6376" y="-1313608"/>
            <a:ext cx="3906395" cy="3924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5" name="图片 34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5308" y="-1093958"/>
            <a:ext cx="2242271" cy="2197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30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90563" y="1733145"/>
            <a:ext cx="1209706" cy="12033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31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2703" y="357048"/>
            <a:ext cx="1937209" cy="1881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3433" y="6050757"/>
            <a:ext cx="1545036" cy="1559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9" name="图片 38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65626" y="5428307"/>
            <a:ext cx="2539373" cy="251078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3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8607" y="-18825"/>
            <a:ext cx="2174694" cy="2158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3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53393">
            <a:off x="6755143" y="705577"/>
            <a:ext cx="1713539" cy="1663927"/>
          </a:xfrm>
          <a:prstGeom prst="rect">
            <a:avLst/>
          </a:prstGeom>
          <a:effectLst/>
        </p:spPr>
      </p:pic>
      <p:pic>
        <p:nvPicPr>
          <p:cNvPr id="42" name="图片 4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7888" y="6105294"/>
            <a:ext cx="2504197" cy="2610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3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843" y="4425247"/>
            <a:ext cx="1792514" cy="1740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3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956" y="5421474"/>
            <a:ext cx="1062943" cy="1032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5" name="图片 44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186" y="-196325"/>
            <a:ext cx="1373518" cy="1431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4064" y="-1031074"/>
            <a:ext cx="2519263" cy="24463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7" name="图片 46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40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6562" y="-1386839"/>
            <a:ext cx="2550316" cy="256526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1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7925" y="6499762"/>
            <a:ext cx="919647" cy="904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4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62" y="-471088"/>
            <a:ext cx="1506493" cy="149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4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9173" y="1238366"/>
            <a:ext cx="853685" cy="90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 userDrawn="1"/>
        </p:nvPicPr>
        <p:blipFill rotWithShape="1">
          <a:blip r:embed="rId2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8144" y="-1600272"/>
            <a:ext cx="2824144" cy="2742377"/>
          </a:xfrm>
          <a:prstGeom prst="rect">
            <a:avLst/>
          </a:prstGeom>
          <a:effectLst/>
        </p:spPr>
      </p:pic>
      <p:pic>
        <p:nvPicPr>
          <p:cNvPr id="52" name="图片 51" descr="图片包含 餐桌, 室内&#10;&#10;描述已自动生成"/>
          <p:cNvPicPr>
            <a:picLocks noChangeAspect="1"/>
          </p:cNvPicPr>
          <p:nvPr userDrawn="1"/>
        </p:nvPicPr>
        <p:blipFill rotWithShape="1">
          <a:blip r:embed="rId44" cstate="email">
            <a:alphaModFix amt="92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2789" y="1385520"/>
            <a:ext cx="10186422" cy="4057399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58" name="矩形: 圆角 57"/>
          <p:cNvSpPr/>
          <p:nvPr/>
        </p:nvSpPr>
        <p:spPr>
          <a:xfrm>
            <a:off x="5379178" y="3991213"/>
            <a:ext cx="1433645" cy="2709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/>
          <p:cNvPicPr>
            <a:picLocks noChangeAspect="1"/>
          </p:cNvPicPr>
          <p:nvPr userDrawn="1"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730" y="748528"/>
            <a:ext cx="661499" cy="6649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0" name="图片 5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485" y="6308600"/>
            <a:ext cx="720849" cy="7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1" name="图片 60"/>
          <p:cNvPicPr>
            <a:picLocks noChangeAspect="1"/>
          </p:cNvPicPr>
          <p:nvPr userDrawn="1"/>
        </p:nvPicPr>
        <p:blipFill rotWithShape="1">
          <a:blip r:embed="rId48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4506" y="-183229"/>
            <a:ext cx="875557" cy="88331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2" name="图片 61"/>
          <p:cNvPicPr>
            <a:picLocks noChangeAspect="1"/>
          </p:cNvPicPr>
          <p:nvPr userDrawn="1"/>
        </p:nvPicPr>
        <p:blipFill>
          <a:blip r:embed="rId49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700000">
            <a:off x="-833476" y="3203758"/>
            <a:ext cx="1468917" cy="1426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 userDrawn="1"/>
        </p:nvPicPr>
        <p:blipFill rotWithShape="1">
          <a:blip r:embed="rId50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45525" y="2783735"/>
            <a:ext cx="1214768" cy="1333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4" name="图片 63"/>
          <p:cNvPicPr>
            <a:picLocks noChangeAspect="1"/>
          </p:cNvPicPr>
          <p:nvPr userDrawn="1"/>
        </p:nvPicPr>
        <p:blipFill rotWithShape="1">
          <a:blip r:embed="rId51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1728" y="2431504"/>
            <a:ext cx="687056" cy="753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5" name="图片 64"/>
          <p:cNvPicPr>
            <a:picLocks noChangeAspect="1"/>
          </p:cNvPicPr>
          <p:nvPr userDrawn="1"/>
        </p:nvPicPr>
        <p:blipFill rotWithShape="1">
          <a:blip r:embed="rId5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9161" y="-333492"/>
            <a:ext cx="730733" cy="709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5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1274" y="6016536"/>
            <a:ext cx="1341913" cy="13177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 rotWithShape="1">
          <a:blip r:embed="rId54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32227" y="762340"/>
            <a:ext cx="599001" cy="61354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69" name="文本占位符 68"/>
          <p:cNvSpPr>
            <a:spLocks noGrp="1"/>
          </p:cNvSpPr>
          <p:nvPr>
            <p:ph type="body" sz="quarter" idx="10" hasCustomPrompt="1"/>
          </p:nvPr>
        </p:nvSpPr>
        <p:spPr>
          <a:xfrm>
            <a:off x="4457172" y="2545664"/>
            <a:ext cx="3328003" cy="132343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8000" b="1" kern="1200" spc="600" noProof="0">
                <a:ln>
                  <a:solidFill>
                    <a:srgbClr val="18ECFF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600" normalizeH="0" baseline="0" noProof="0">
                <a:ln>
                  <a:solidFill>
                    <a:srgbClr val="18ECFF"/>
                  </a:soli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</a:t>
            </a:r>
          </a:p>
        </p:txBody>
      </p:sp>
      <p:sp>
        <p:nvSpPr>
          <p:cNvPr id="73" name="文本占位符 72"/>
          <p:cNvSpPr>
            <a:spLocks noGrp="1"/>
          </p:cNvSpPr>
          <p:nvPr>
            <p:ph type="body" sz="quarter" idx="12" hasCustomPrompt="1"/>
          </p:nvPr>
        </p:nvSpPr>
        <p:spPr>
          <a:xfrm>
            <a:off x="5379178" y="3975177"/>
            <a:ext cx="1433645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400" b="1" kern="12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OfficePLUS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18EC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11" hasCustomPrompt="1"/>
          </p:nvPr>
        </p:nvSpPr>
        <p:spPr>
          <a:xfrm>
            <a:off x="4431910" y="2518038"/>
            <a:ext cx="3328003" cy="132343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8000" b="1" kern="1200" spc="600" noProof="0">
                <a:solidFill>
                  <a:srgbClr val="18E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600" normalizeH="0" baseline="0" noProof="0">
                <a:ln>
                  <a:noFill/>
                </a:ln>
                <a:solidFill>
                  <a:srgbClr val="18EC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9689" y="4706272"/>
            <a:ext cx="3795141" cy="3772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70" name="图片 69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8378" y="5913444"/>
            <a:ext cx="1521837" cy="1548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72" name="图片 7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90714" y="-919908"/>
            <a:ext cx="3906395" cy="3924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 userDrawn="1"/>
        </p:nvPicPr>
        <p:blipFill rotWithShape="1">
          <a:blip r:embed="rId5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96" y="600683"/>
            <a:ext cx="875557" cy="88331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图片 74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664" y="1319281"/>
            <a:ext cx="2967744" cy="4370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5000"/>
              </a:prstClr>
            </a:outerShdw>
            <a:softEdge rad="12700"/>
          </a:effectLst>
        </p:spPr>
      </p:pic>
      <p:sp>
        <p:nvSpPr>
          <p:cNvPr id="76" name="文本框 75"/>
          <p:cNvSpPr txBox="1"/>
          <p:nvPr userDrawn="1"/>
        </p:nvSpPr>
        <p:spPr>
          <a:xfrm>
            <a:off x="2074832" y="2151727"/>
            <a:ext cx="1479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8" name="矩形: 圆角 77"/>
          <p:cNvSpPr/>
          <p:nvPr userDrawn="1"/>
        </p:nvSpPr>
        <p:spPr>
          <a:xfrm>
            <a:off x="5731107" y="1616065"/>
            <a:ext cx="720000" cy="720000"/>
          </a:xfrm>
          <a:prstGeom prst="roundRect">
            <a:avLst>
              <a:gd name="adj" fmla="val 10131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 userDrawn="1"/>
        </p:nvSpPr>
        <p:spPr>
          <a:xfrm>
            <a:off x="5737541" y="1644644"/>
            <a:ext cx="77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81" name="矩形: 圆角 80"/>
          <p:cNvSpPr/>
          <p:nvPr userDrawn="1"/>
        </p:nvSpPr>
        <p:spPr>
          <a:xfrm>
            <a:off x="9051570" y="1616065"/>
            <a:ext cx="720000" cy="720000"/>
          </a:xfrm>
          <a:prstGeom prst="roundRect">
            <a:avLst>
              <a:gd name="adj" fmla="val 10131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 userDrawn="1"/>
        </p:nvSpPr>
        <p:spPr>
          <a:xfrm>
            <a:off x="9064354" y="1644644"/>
            <a:ext cx="770633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n-ea"/>
              </a:rPr>
              <a:t>02</a:t>
            </a:r>
          </a:p>
        </p:txBody>
      </p:sp>
      <p:sp>
        <p:nvSpPr>
          <p:cNvPr id="84" name="矩形: 圆角 83"/>
          <p:cNvSpPr/>
          <p:nvPr userDrawn="1"/>
        </p:nvSpPr>
        <p:spPr>
          <a:xfrm>
            <a:off x="5704656" y="3662161"/>
            <a:ext cx="720000" cy="720000"/>
          </a:xfrm>
          <a:prstGeom prst="roundRect">
            <a:avLst>
              <a:gd name="adj" fmla="val 10131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 userDrawn="1"/>
        </p:nvSpPr>
        <p:spPr>
          <a:xfrm>
            <a:off x="5718094" y="3723292"/>
            <a:ext cx="77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sp>
        <p:nvSpPr>
          <p:cNvPr id="87" name="矩形: 圆角 86"/>
          <p:cNvSpPr/>
          <p:nvPr userDrawn="1"/>
        </p:nvSpPr>
        <p:spPr>
          <a:xfrm>
            <a:off x="9000511" y="3662161"/>
            <a:ext cx="720000" cy="720000"/>
          </a:xfrm>
          <a:prstGeom prst="roundRect">
            <a:avLst>
              <a:gd name="adj" fmla="val 10131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 userDrawn="1"/>
        </p:nvSpPr>
        <p:spPr>
          <a:xfrm>
            <a:off x="9013949" y="3719134"/>
            <a:ext cx="77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n-ea"/>
              </a:rPr>
              <a:t>04</a:t>
            </a:r>
          </a:p>
        </p:txBody>
      </p:sp>
      <p:grpSp>
        <p:nvGrpSpPr>
          <p:cNvPr id="90" name="组合 89"/>
          <p:cNvGrpSpPr/>
          <p:nvPr userDrawn="1"/>
        </p:nvGrpSpPr>
        <p:grpSpPr>
          <a:xfrm>
            <a:off x="4814237" y="1467609"/>
            <a:ext cx="5874203" cy="3924300"/>
            <a:chOff x="4814237" y="1467609"/>
            <a:chExt cx="5874203" cy="3924300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4814237" y="3429759"/>
              <a:ext cx="5874203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751338" y="1467609"/>
              <a:ext cx="0" cy="392430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837282" y="2482851"/>
            <a:ext cx="2507650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2ECFF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输入标题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2EC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4832952" y="3025858"/>
            <a:ext cx="2516310" cy="27699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200" kern="1200" noProof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Please Add Text Here</a:t>
            </a:r>
          </a:p>
        </p:txBody>
      </p:sp>
      <p:sp>
        <p:nvSpPr>
          <p:cNvPr id="96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8157745" y="2466310"/>
            <a:ext cx="2507650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2ECFF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输入标题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2EC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97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8153415" y="3009317"/>
            <a:ext cx="2516310" cy="27699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200" kern="1200" noProof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Please Add Text Here</a:t>
            </a:r>
          </a:p>
        </p:txBody>
      </p:sp>
      <p:sp>
        <p:nvSpPr>
          <p:cNvPr id="9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832952" y="4563370"/>
            <a:ext cx="2507650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2ECFF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输入标题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2EC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99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4828622" y="5106377"/>
            <a:ext cx="2516310" cy="27699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200" kern="1200" noProof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Please Add Text Here</a:t>
            </a:r>
          </a:p>
        </p:txBody>
      </p:sp>
      <p:sp>
        <p:nvSpPr>
          <p:cNvPr id="10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3415" y="4546829"/>
            <a:ext cx="2507650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2ECFF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输入标题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2EC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101" name="文本占位符 4"/>
          <p:cNvSpPr>
            <a:spLocks noGrp="1"/>
          </p:cNvSpPr>
          <p:nvPr>
            <p:ph type="body" sz="quarter" idx="17" hasCustomPrompt="1"/>
          </p:nvPr>
        </p:nvSpPr>
        <p:spPr>
          <a:xfrm>
            <a:off x="8149085" y="5089836"/>
            <a:ext cx="2516310" cy="27699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200" kern="1200" noProof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Please Add Text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3927" y="-39007"/>
            <a:ext cx="5165997" cy="538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8" name="图片 27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3613" y="3921917"/>
            <a:ext cx="5608817" cy="5574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5002" y="5188606"/>
            <a:ext cx="3485221" cy="338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0" name="图片 2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9259" y="3593521"/>
            <a:ext cx="5165997" cy="538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1428" y="5122966"/>
            <a:ext cx="3068084" cy="3120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2" name="图片 3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2353" y="6352959"/>
            <a:ext cx="713430" cy="716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1350" y="3782126"/>
            <a:ext cx="1671951" cy="1660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3664" y="517780"/>
            <a:ext cx="2520266" cy="2447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2963" y="-533817"/>
            <a:ext cx="1109467" cy="1138640"/>
          </a:xfrm>
          <a:prstGeom prst="rect">
            <a:avLst/>
          </a:prstGeom>
        </p:spPr>
      </p:pic>
      <p:pic>
        <p:nvPicPr>
          <p:cNvPr id="36" name="图片 3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0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3864" y="-1386840"/>
            <a:ext cx="4469889" cy="4462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7" name="图片 36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2333" y="2800387"/>
            <a:ext cx="2083903" cy="217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1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952" y="2058187"/>
            <a:ext cx="1251263" cy="1232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3427" y="582332"/>
            <a:ext cx="2382381" cy="2313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40" name="图片 3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29" y="4826850"/>
            <a:ext cx="1966084" cy="20497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1" name="图片 40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5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2386" y="5058479"/>
            <a:ext cx="1614388" cy="1683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2" name="图片 4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6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93520" y="3857230"/>
            <a:ext cx="4692082" cy="4661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3" name="图片 42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17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7273" y="6026437"/>
            <a:ext cx="1963941" cy="20474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1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6817" y="4047471"/>
            <a:ext cx="1941076" cy="1884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 userDrawn="1"/>
        </p:nvPicPr>
        <p:blipFill rotWithShape="1"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071" y="-1386840"/>
            <a:ext cx="2217680" cy="2215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46" name="图片 4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0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6337" y="-18824"/>
            <a:ext cx="1593085" cy="1660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690" y="492366"/>
            <a:ext cx="1879408" cy="1824994"/>
          </a:xfrm>
          <a:prstGeom prst="rect">
            <a:avLst/>
          </a:prstGeom>
          <a:effectLst/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588" y="-1157996"/>
            <a:ext cx="2824144" cy="2742377"/>
          </a:xfrm>
          <a:prstGeom prst="rect">
            <a:avLst/>
          </a:prstGeom>
          <a:effectLst/>
        </p:spPr>
      </p:pic>
      <p:pic>
        <p:nvPicPr>
          <p:cNvPr id="49" name="图片 48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270" y="1011160"/>
            <a:ext cx="1095678" cy="1142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2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7595" y="-266919"/>
            <a:ext cx="2352366" cy="2284258"/>
          </a:xfrm>
          <a:prstGeom prst="rect">
            <a:avLst/>
          </a:prstGeom>
          <a:effectLst/>
        </p:spPr>
      </p:pic>
      <p:pic>
        <p:nvPicPr>
          <p:cNvPr id="51" name="图片 50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5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7890" y="18340"/>
            <a:ext cx="2923763" cy="3048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2" name="图片 51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6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498" y="3895758"/>
            <a:ext cx="3648521" cy="3803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3" name="图片 52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5651" y="3754919"/>
            <a:ext cx="2504197" cy="2610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4" name="图片 53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376" y="538542"/>
            <a:ext cx="2923313" cy="3047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5" name="图片 54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8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6376" y="-1313608"/>
            <a:ext cx="3906395" cy="3924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6" name="图片 5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5308" y="-1093958"/>
            <a:ext cx="2242271" cy="2197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 rotWithShape="1">
          <a:blip r:embed="rId30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90563" y="1733145"/>
            <a:ext cx="1209706" cy="12033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1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2703" y="357048"/>
            <a:ext cx="1937209" cy="1881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59" name="图片 58"/>
          <p:cNvPicPr>
            <a:picLocks noChangeAspect="1"/>
          </p:cNvPicPr>
          <p:nvPr userDrawn="1"/>
        </p:nvPicPr>
        <p:blipFill rotWithShape="1">
          <a:blip r:embed="rId3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3433" y="6050757"/>
            <a:ext cx="1545036" cy="1559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0" name="图片 59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65626" y="5428307"/>
            <a:ext cx="2539373" cy="251078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1" name="图片 60"/>
          <p:cNvPicPr>
            <a:picLocks noChangeAspect="1"/>
          </p:cNvPicPr>
          <p:nvPr userDrawn="1"/>
        </p:nvPicPr>
        <p:blipFill rotWithShape="1">
          <a:blip r:embed="rId3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8607" y="-18825"/>
            <a:ext cx="2174694" cy="2158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2" name="图片 61"/>
          <p:cNvPicPr>
            <a:picLocks noChangeAspect="1"/>
          </p:cNvPicPr>
          <p:nvPr userDrawn="1"/>
        </p:nvPicPr>
        <p:blipFill>
          <a:blip r:embed="rId3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53393">
            <a:off x="6755143" y="705577"/>
            <a:ext cx="1713539" cy="1663927"/>
          </a:xfrm>
          <a:prstGeom prst="rect">
            <a:avLst/>
          </a:prstGeom>
          <a:effectLst/>
        </p:spPr>
      </p:pic>
      <p:pic>
        <p:nvPicPr>
          <p:cNvPr id="63" name="图片 62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2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7888" y="6105294"/>
            <a:ext cx="2504197" cy="2610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4" name="图片 63"/>
          <p:cNvPicPr>
            <a:picLocks noChangeAspect="1"/>
          </p:cNvPicPr>
          <p:nvPr userDrawn="1"/>
        </p:nvPicPr>
        <p:blipFill>
          <a:blip r:embed="rId3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6843" y="4425247"/>
            <a:ext cx="1792514" cy="1740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5" name="图片 64"/>
          <p:cNvPicPr>
            <a:picLocks noChangeAspect="1"/>
          </p:cNvPicPr>
          <p:nvPr userDrawn="1"/>
        </p:nvPicPr>
        <p:blipFill>
          <a:blip r:embed="rId3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956" y="5421474"/>
            <a:ext cx="1062943" cy="1032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6" name="图片 65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3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186" y="-196325"/>
            <a:ext cx="1373518" cy="1431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3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44064" y="-1031074"/>
            <a:ext cx="2519263" cy="24463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69" name="图片 68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40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6562" y="-1386839"/>
            <a:ext cx="2550316" cy="256526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1" name="图片 70"/>
          <p:cNvPicPr>
            <a:picLocks noChangeAspect="1"/>
          </p:cNvPicPr>
          <p:nvPr userDrawn="1"/>
        </p:nvPicPr>
        <p:blipFill rotWithShape="1">
          <a:blip r:embed="rId41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7925" y="6499762"/>
            <a:ext cx="919647" cy="904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4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62" y="-471088"/>
            <a:ext cx="1506493" cy="149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77" name="图片 76"/>
          <p:cNvPicPr>
            <a:picLocks noChangeAspect="1"/>
          </p:cNvPicPr>
          <p:nvPr userDrawn="1"/>
        </p:nvPicPr>
        <p:blipFill rotWithShape="1">
          <a:blip r:embed="rId4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9173" y="1238366"/>
            <a:ext cx="853685" cy="90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79" name="图片 78"/>
          <p:cNvPicPr>
            <a:picLocks noChangeAspect="1"/>
          </p:cNvPicPr>
          <p:nvPr userDrawn="1"/>
        </p:nvPicPr>
        <p:blipFill rotWithShape="1">
          <a:blip r:embed="rId2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8144" y="-1600272"/>
            <a:ext cx="2824144" cy="2742377"/>
          </a:xfrm>
          <a:prstGeom prst="rect">
            <a:avLst/>
          </a:prstGeom>
          <a:effectLst/>
        </p:spPr>
      </p:pic>
      <p:pic>
        <p:nvPicPr>
          <p:cNvPr id="85" name="图片 84"/>
          <p:cNvPicPr>
            <a:picLocks noChangeAspect="1"/>
          </p:cNvPicPr>
          <p:nvPr userDrawn="1"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730" y="748528"/>
            <a:ext cx="661499" cy="6649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88" name="图片 87" descr="图片包含 齿轮, 轮子, 金属器皿, 室内&#10;&#10;描述已自动生成"/>
          <p:cNvPicPr>
            <a:picLocks noChangeAspect="1"/>
          </p:cNvPicPr>
          <p:nvPr userDrawn="1"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485" y="6308600"/>
            <a:ext cx="720849" cy="7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93" name="图片 92"/>
          <p:cNvPicPr>
            <a:picLocks noChangeAspect="1"/>
          </p:cNvPicPr>
          <p:nvPr userDrawn="1"/>
        </p:nvPicPr>
        <p:blipFill rotWithShape="1">
          <a:blip r:embed="rId46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4506" y="-183229"/>
            <a:ext cx="875557" cy="88331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94" name="图片 93"/>
          <p:cNvPicPr>
            <a:picLocks noChangeAspect="1"/>
          </p:cNvPicPr>
          <p:nvPr userDrawn="1"/>
        </p:nvPicPr>
        <p:blipFill>
          <a:blip r:embed="rId4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700000">
            <a:off x="-833476" y="3203758"/>
            <a:ext cx="1468917" cy="1426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</a:effectLst>
        </p:spPr>
      </p:pic>
      <p:pic>
        <p:nvPicPr>
          <p:cNvPr id="95" name="图片 94"/>
          <p:cNvPicPr>
            <a:picLocks noChangeAspect="1"/>
          </p:cNvPicPr>
          <p:nvPr userDrawn="1"/>
        </p:nvPicPr>
        <p:blipFill rotWithShape="1">
          <a:blip r:embed="rId48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45525" y="2783735"/>
            <a:ext cx="1214768" cy="1333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02" name="图片 101"/>
          <p:cNvPicPr>
            <a:picLocks noChangeAspect="1"/>
          </p:cNvPicPr>
          <p:nvPr userDrawn="1"/>
        </p:nvPicPr>
        <p:blipFill rotWithShape="1">
          <a:blip r:embed="rId49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1728" y="2431504"/>
            <a:ext cx="687056" cy="753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03" name="图片 102"/>
          <p:cNvPicPr>
            <a:picLocks noChangeAspect="1"/>
          </p:cNvPicPr>
          <p:nvPr userDrawn="1"/>
        </p:nvPicPr>
        <p:blipFill rotWithShape="1">
          <a:blip r:embed="rId50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9161" y="-333492"/>
            <a:ext cx="730733" cy="709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spPr>
      </p:pic>
      <p:pic>
        <p:nvPicPr>
          <p:cNvPr id="104" name="图片 103"/>
          <p:cNvPicPr>
            <a:picLocks noChangeAspect="1"/>
          </p:cNvPicPr>
          <p:nvPr userDrawn="1"/>
        </p:nvPicPr>
        <p:blipFill rotWithShape="1">
          <a:blip r:embed="rId51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1274" y="6016536"/>
            <a:ext cx="1341913" cy="13177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105" name="图片 104"/>
          <p:cNvPicPr>
            <a:picLocks noChangeAspect="1"/>
          </p:cNvPicPr>
          <p:nvPr userDrawn="1"/>
        </p:nvPicPr>
        <p:blipFill rotWithShape="1">
          <a:blip r:embed="rId5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32227" y="762340"/>
            <a:ext cx="599001" cy="61354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106" name="图片 105" descr="图片包含 餐桌, 室内&#10;&#10;描述已自动生成"/>
          <p:cNvPicPr>
            <a:picLocks noChangeAspect="1"/>
          </p:cNvPicPr>
          <p:nvPr userDrawn="1"/>
        </p:nvPicPr>
        <p:blipFill rotWithShape="1"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4498" y="2467480"/>
            <a:ext cx="6363005" cy="27537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50000"/>
              </a:prstClr>
            </a:outerShdw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529987" y="3301749"/>
            <a:ext cx="5086888" cy="83099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8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22ECFF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输入标题</a:t>
            </a: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22EC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3557547" y="4140150"/>
            <a:ext cx="5086888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kern="1200" noProof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Please Add Text Here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4098849" y="258996"/>
            <a:ext cx="3974846" cy="37703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23900" b="1" i="1" kern="1200" spc="600" noProof="0">
                <a:ln w="19050">
                  <a:gradFill flip="none" rotWithShape="1">
                    <a:gsLst>
                      <a:gs pos="70800">
                        <a:srgbClr val="22ECFF">
                          <a:alpha val="0"/>
                        </a:srgbClr>
                      </a:gs>
                      <a:gs pos="48000">
                        <a:srgbClr val="22ECFF"/>
                      </a:gs>
                      <a:gs pos="0">
                        <a:srgbClr val="22ECFF"/>
                      </a:gs>
                      <a:gs pos="100000">
                        <a:srgbClr val="22ECFF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</a:ln>
                <a:gradFill flip="none" rotWithShape="1">
                  <a:gsLst>
                    <a:gs pos="27000">
                      <a:srgbClr val="22ECFF">
                        <a:alpha val="0"/>
                      </a:srgbClr>
                    </a:gs>
                    <a:gs pos="47000">
                      <a:srgbClr val="22ECFF">
                        <a:alpha val="40000"/>
                      </a:srgbClr>
                    </a:gs>
                    <a:gs pos="0">
                      <a:srgbClr val="22ECFF">
                        <a:alpha val="0"/>
                      </a:srgbClr>
                    </a:gs>
                    <a:gs pos="100000">
                      <a:srgbClr val="22ECFF">
                        <a:alpha val="7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1" u="none" strike="noStrike" kern="1200" cap="none" spc="600" normalizeH="0" baseline="0" noProof="0">
                <a:ln w="19050">
                  <a:gradFill flip="none" rotWithShape="1">
                    <a:gsLst>
                      <a:gs pos="70800">
                        <a:srgbClr val="22ECFF">
                          <a:alpha val="0"/>
                        </a:srgbClr>
                      </a:gs>
                      <a:gs pos="48000">
                        <a:srgbClr val="22ECFF"/>
                      </a:gs>
                      <a:gs pos="0">
                        <a:srgbClr val="22ECFF"/>
                      </a:gs>
                      <a:gs pos="100000">
                        <a:srgbClr val="22ECFF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</a:ln>
                <a:gradFill flip="none" rotWithShape="1">
                  <a:gsLst>
                    <a:gs pos="27000">
                      <a:srgbClr val="22ECFF">
                        <a:alpha val="0"/>
                      </a:srgbClr>
                    </a:gs>
                    <a:gs pos="47000">
                      <a:srgbClr val="22ECFF">
                        <a:alpha val="40000"/>
                      </a:srgbClr>
                    </a:gs>
                    <a:gs pos="0">
                      <a:srgbClr val="22ECFF">
                        <a:alpha val="0"/>
                      </a:srgbClr>
                    </a:gs>
                    <a:gs pos="100000">
                      <a:srgbClr val="22ECFF">
                        <a:alpha val="7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3900" b="1" i="1" u="none" strike="noStrike" kern="1200" cap="none" spc="600" normalizeH="0" baseline="0" noProof="0">
              <a:ln w="19050">
                <a:gradFill flip="none" rotWithShape="1">
                  <a:gsLst>
                    <a:gs pos="70800">
                      <a:srgbClr val="22ECFF">
                        <a:alpha val="0"/>
                      </a:srgbClr>
                    </a:gs>
                    <a:gs pos="48000">
                      <a:srgbClr val="22ECFF"/>
                    </a:gs>
                    <a:gs pos="0">
                      <a:srgbClr val="22ECFF"/>
                    </a:gs>
                    <a:gs pos="100000">
                      <a:srgbClr val="22ECFF">
                        <a:alpha val="0"/>
                      </a:srgbClr>
                    </a:gs>
                  </a:gsLst>
                  <a:lin ang="5400000" scaled="1"/>
                  <a:tileRect/>
                </a:gradFill>
              </a:ln>
              <a:gradFill flip="none" rotWithShape="1">
                <a:gsLst>
                  <a:gs pos="27000">
                    <a:srgbClr val="22ECFF">
                      <a:alpha val="0"/>
                    </a:srgbClr>
                  </a:gs>
                  <a:gs pos="47000">
                    <a:srgbClr val="22ECFF">
                      <a:alpha val="40000"/>
                    </a:srgbClr>
                  </a:gs>
                  <a:gs pos="0">
                    <a:srgbClr val="22ECFF">
                      <a:alpha val="0"/>
                    </a:srgbClr>
                  </a:gs>
                  <a:gs pos="100000">
                    <a:srgbClr val="22ECFF">
                      <a:alpha val="7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 userDrawn="1"/>
        </p:nvSpPr>
        <p:spPr>
          <a:xfrm>
            <a:off x="4481512" y="148423"/>
            <a:ext cx="3151987" cy="855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 userDrawn="1"/>
        </p:nvSpPr>
        <p:spPr>
          <a:xfrm>
            <a:off x="4481512" y="148423"/>
            <a:ext cx="3151987" cy="855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32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zh-CN" b="1" dirty="0">
                <a:latin typeface="+mn-ea"/>
              </a:rPr>
              <a:t>TITLE HERE</a:t>
            </a:r>
          </a:p>
        </p:txBody>
      </p:sp>
      <p:sp>
        <p:nvSpPr>
          <p:cNvPr id="14" name="矩形: 圆角 13"/>
          <p:cNvSpPr/>
          <p:nvPr userDrawn="1"/>
        </p:nvSpPr>
        <p:spPr>
          <a:xfrm>
            <a:off x="5676900" y="981276"/>
            <a:ext cx="83820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/>
        </p:nvSpPr>
        <p:spPr>
          <a:xfrm>
            <a:off x="696153" y="4124163"/>
            <a:ext cx="2471737" cy="1508288"/>
          </a:xfrm>
          <a:prstGeom prst="roundRect">
            <a:avLst>
              <a:gd name="adj" fmla="val 7769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174" y="1977922"/>
            <a:ext cx="2943694" cy="1971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12" name="矩形: 圆角 11"/>
          <p:cNvSpPr/>
          <p:nvPr userDrawn="1"/>
        </p:nvSpPr>
        <p:spPr>
          <a:xfrm>
            <a:off x="3472139" y="2219792"/>
            <a:ext cx="2471737" cy="1508288"/>
          </a:xfrm>
          <a:prstGeom prst="roundRect">
            <a:avLst>
              <a:gd name="adj" fmla="val 7769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6160" y="3872920"/>
            <a:ext cx="2943694" cy="1971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19" name="矩形: 圆角 18"/>
          <p:cNvSpPr/>
          <p:nvPr userDrawn="1"/>
        </p:nvSpPr>
        <p:spPr>
          <a:xfrm>
            <a:off x="6248125" y="4129606"/>
            <a:ext cx="2471737" cy="1508288"/>
          </a:xfrm>
          <a:prstGeom prst="roundRect">
            <a:avLst>
              <a:gd name="adj" fmla="val 7769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46" y="1983365"/>
            <a:ext cx="2943694" cy="1971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23" name="矩形: 圆角 22"/>
          <p:cNvSpPr/>
          <p:nvPr userDrawn="1"/>
        </p:nvSpPr>
        <p:spPr>
          <a:xfrm>
            <a:off x="9024112" y="2229922"/>
            <a:ext cx="2471737" cy="1508288"/>
          </a:xfrm>
          <a:prstGeom prst="roundRect">
            <a:avLst>
              <a:gd name="adj" fmla="val 7769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8133" y="3883050"/>
            <a:ext cx="2943694" cy="1971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26" name="图片占位符 25"/>
          <p:cNvSpPr>
            <a:spLocks noGrp="1"/>
          </p:cNvSpPr>
          <p:nvPr>
            <p:ph type="pic" sz="quarter" idx="13"/>
          </p:nvPr>
        </p:nvSpPr>
        <p:spPr>
          <a:xfrm>
            <a:off x="736633" y="2273414"/>
            <a:ext cx="2390775" cy="1437196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4"/>
          </p:nvPr>
        </p:nvSpPr>
        <p:spPr>
          <a:xfrm>
            <a:off x="3512619" y="4162430"/>
            <a:ext cx="2390775" cy="1437196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5"/>
          </p:nvPr>
        </p:nvSpPr>
        <p:spPr>
          <a:xfrm>
            <a:off x="6297746" y="2273414"/>
            <a:ext cx="2390775" cy="1437196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6"/>
          </p:nvPr>
        </p:nvSpPr>
        <p:spPr>
          <a:xfrm>
            <a:off x="9064592" y="4162430"/>
            <a:ext cx="2390775" cy="1437196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 userDrawn="1"/>
        </p:nvSpPr>
        <p:spPr>
          <a:xfrm>
            <a:off x="4481512" y="148423"/>
            <a:ext cx="3151987" cy="855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32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zh-CN" b="1" dirty="0">
                <a:latin typeface="+mn-ea"/>
              </a:rPr>
              <a:t>TITLE HERE</a:t>
            </a:r>
          </a:p>
        </p:txBody>
      </p:sp>
      <p:sp>
        <p:nvSpPr>
          <p:cNvPr id="14" name="矩形: 圆角 13"/>
          <p:cNvSpPr/>
          <p:nvPr userDrawn="1"/>
        </p:nvSpPr>
        <p:spPr>
          <a:xfrm>
            <a:off x="5676900" y="981276"/>
            <a:ext cx="83820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室内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730" y="1848052"/>
            <a:ext cx="2340246" cy="227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1" name="图片 10" descr="图片包含 室内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5828" y="1844839"/>
            <a:ext cx="2340246" cy="227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7" name="图片 16" descr="图片包含 室内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5926" y="1841626"/>
            <a:ext cx="2340246" cy="227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9" name="图片 18" descr="图片包含 室内&#10;&#10;描述已自动生成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6024" y="1838413"/>
            <a:ext cx="2340246" cy="227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1140398" y="2140859"/>
            <a:ext cx="1690910" cy="1690910"/>
          </a:xfrm>
          <a:custGeom>
            <a:avLst/>
            <a:gdLst>
              <a:gd name="connsiteX0" fmla="*/ 845455 w 1690910"/>
              <a:gd name="connsiteY0" fmla="*/ 0 h 1690910"/>
              <a:gd name="connsiteX1" fmla="*/ 1690910 w 1690910"/>
              <a:gd name="connsiteY1" fmla="*/ 845455 h 1690910"/>
              <a:gd name="connsiteX2" fmla="*/ 845455 w 1690910"/>
              <a:gd name="connsiteY2" fmla="*/ 1690910 h 1690910"/>
              <a:gd name="connsiteX3" fmla="*/ 0 w 1690910"/>
              <a:gd name="connsiteY3" fmla="*/ 845455 h 1690910"/>
              <a:gd name="connsiteX4" fmla="*/ 845455 w 1690910"/>
              <a:gd name="connsiteY4" fmla="*/ 0 h 16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910" h="1690910">
                <a:moveTo>
                  <a:pt x="845455" y="0"/>
                </a:moveTo>
                <a:cubicBezTo>
                  <a:pt x="1312387" y="0"/>
                  <a:pt x="1690910" y="378523"/>
                  <a:pt x="1690910" y="845455"/>
                </a:cubicBezTo>
                <a:cubicBezTo>
                  <a:pt x="1690910" y="1312387"/>
                  <a:pt x="1312387" y="1690910"/>
                  <a:pt x="845455" y="1690910"/>
                </a:cubicBezTo>
                <a:cubicBezTo>
                  <a:pt x="378523" y="1690910"/>
                  <a:pt x="0" y="1312387"/>
                  <a:pt x="0" y="845455"/>
                </a:cubicBezTo>
                <a:cubicBezTo>
                  <a:pt x="0" y="378523"/>
                  <a:pt x="378523" y="0"/>
                  <a:pt x="845455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3880496" y="2137646"/>
            <a:ext cx="1690910" cy="1690910"/>
          </a:xfrm>
          <a:custGeom>
            <a:avLst/>
            <a:gdLst>
              <a:gd name="connsiteX0" fmla="*/ 845455 w 1690910"/>
              <a:gd name="connsiteY0" fmla="*/ 0 h 1690910"/>
              <a:gd name="connsiteX1" fmla="*/ 1690910 w 1690910"/>
              <a:gd name="connsiteY1" fmla="*/ 845455 h 1690910"/>
              <a:gd name="connsiteX2" fmla="*/ 845455 w 1690910"/>
              <a:gd name="connsiteY2" fmla="*/ 1690910 h 1690910"/>
              <a:gd name="connsiteX3" fmla="*/ 0 w 1690910"/>
              <a:gd name="connsiteY3" fmla="*/ 845455 h 1690910"/>
              <a:gd name="connsiteX4" fmla="*/ 845455 w 1690910"/>
              <a:gd name="connsiteY4" fmla="*/ 0 h 16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910" h="1690910">
                <a:moveTo>
                  <a:pt x="845455" y="0"/>
                </a:moveTo>
                <a:cubicBezTo>
                  <a:pt x="1312387" y="0"/>
                  <a:pt x="1690910" y="378523"/>
                  <a:pt x="1690910" y="845455"/>
                </a:cubicBezTo>
                <a:cubicBezTo>
                  <a:pt x="1690910" y="1312387"/>
                  <a:pt x="1312387" y="1690910"/>
                  <a:pt x="845455" y="1690910"/>
                </a:cubicBezTo>
                <a:cubicBezTo>
                  <a:pt x="378523" y="1690910"/>
                  <a:pt x="0" y="1312387"/>
                  <a:pt x="0" y="845455"/>
                </a:cubicBezTo>
                <a:cubicBezTo>
                  <a:pt x="0" y="378523"/>
                  <a:pt x="378523" y="0"/>
                  <a:pt x="845455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6620594" y="2134433"/>
            <a:ext cx="1690910" cy="1690910"/>
          </a:xfrm>
          <a:custGeom>
            <a:avLst/>
            <a:gdLst>
              <a:gd name="connsiteX0" fmla="*/ 845455 w 1690910"/>
              <a:gd name="connsiteY0" fmla="*/ 0 h 1690910"/>
              <a:gd name="connsiteX1" fmla="*/ 1690910 w 1690910"/>
              <a:gd name="connsiteY1" fmla="*/ 845455 h 1690910"/>
              <a:gd name="connsiteX2" fmla="*/ 845455 w 1690910"/>
              <a:gd name="connsiteY2" fmla="*/ 1690910 h 1690910"/>
              <a:gd name="connsiteX3" fmla="*/ 0 w 1690910"/>
              <a:gd name="connsiteY3" fmla="*/ 845455 h 1690910"/>
              <a:gd name="connsiteX4" fmla="*/ 845455 w 1690910"/>
              <a:gd name="connsiteY4" fmla="*/ 0 h 16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910" h="1690910">
                <a:moveTo>
                  <a:pt x="845455" y="0"/>
                </a:moveTo>
                <a:cubicBezTo>
                  <a:pt x="1312387" y="0"/>
                  <a:pt x="1690910" y="378523"/>
                  <a:pt x="1690910" y="845455"/>
                </a:cubicBezTo>
                <a:cubicBezTo>
                  <a:pt x="1690910" y="1312387"/>
                  <a:pt x="1312387" y="1690910"/>
                  <a:pt x="845455" y="1690910"/>
                </a:cubicBezTo>
                <a:cubicBezTo>
                  <a:pt x="378523" y="1690910"/>
                  <a:pt x="0" y="1312387"/>
                  <a:pt x="0" y="845455"/>
                </a:cubicBezTo>
                <a:cubicBezTo>
                  <a:pt x="0" y="378523"/>
                  <a:pt x="378523" y="0"/>
                  <a:pt x="845455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6"/>
          </p:nvPr>
        </p:nvSpPr>
        <p:spPr>
          <a:xfrm>
            <a:off x="9360692" y="2131220"/>
            <a:ext cx="1690910" cy="1690910"/>
          </a:xfrm>
          <a:custGeom>
            <a:avLst/>
            <a:gdLst>
              <a:gd name="connsiteX0" fmla="*/ 845455 w 1690910"/>
              <a:gd name="connsiteY0" fmla="*/ 0 h 1690910"/>
              <a:gd name="connsiteX1" fmla="*/ 1690910 w 1690910"/>
              <a:gd name="connsiteY1" fmla="*/ 845455 h 1690910"/>
              <a:gd name="connsiteX2" fmla="*/ 845455 w 1690910"/>
              <a:gd name="connsiteY2" fmla="*/ 1690910 h 1690910"/>
              <a:gd name="connsiteX3" fmla="*/ 0 w 1690910"/>
              <a:gd name="connsiteY3" fmla="*/ 845455 h 1690910"/>
              <a:gd name="connsiteX4" fmla="*/ 845455 w 1690910"/>
              <a:gd name="connsiteY4" fmla="*/ 0 h 16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910" h="1690910">
                <a:moveTo>
                  <a:pt x="845455" y="0"/>
                </a:moveTo>
                <a:cubicBezTo>
                  <a:pt x="1312387" y="0"/>
                  <a:pt x="1690910" y="378523"/>
                  <a:pt x="1690910" y="845455"/>
                </a:cubicBezTo>
                <a:cubicBezTo>
                  <a:pt x="1690910" y="1312387"/>
                  <a:pt x="1312387" y="1690910"/>
                  <a:pt x="845455" y="1690910"/>
                </a:cubicBezTo>
                <a:cubicBezTo>
                  <a:pt x="378523" y="1690910"/>
                  <a:pt x="0" y="1312387"/>
                  <a:pt x="0" y="845455"/>
                </a:cubicBezTo>
                <a:cubicBezTo>
                  <a:pt x="0" y="378523"/>
                  <a:pt x="378523" y="0"/>
                  <a:pt x="845455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 userDrawn="1"/>
        </p:nvSpPr>
        <p:spPr>
          <a:xfrm>
            <a:off x="4481512" y="148423"/>
            <a:ext cx="3151987" cy="855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32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zh-CN" b="1" dirty="0">
                <a:latin typeface="+mn-ea"/>
              </a:rPr>
              <a:t>TITLE HERE</a:t>
            </a:r>
          </a:p>
        </p:txBody>
      </p:sp>
      <p:sp>
        <p:nvSpPr>
          <p:cNvPr id="14" name="矩形: 圆角 13"/>
          <p:cNvSpPr/>
          <p:nvPr userDrawn="1"/>
        </p:nvSpPr>
        <p:spPr>
          <a:xfrm>
            <a:off x="5676900" y="981276"/>
            <a:ext cx="83820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4573" y="4488444"/>
            <a:ext cx="1989797" cy="1470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1783" y="1511246"/>
            <a:ext cx="1989797" cy="1470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4903" y="1787741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5972" y="3864195"/>
            <a:ext cx="1504396" cy="1112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8898" y="3520167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2352" y="4047855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0814" y="3666358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1450" y="2867136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277" y="2048189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0801" y="3108306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53" y="2048189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8058" y="2535982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946" y="2006071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3521" y="3099111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8058" y="4191729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5883" y="2635262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6457" y="4237056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9306" y="3011214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3935" y="3986718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8392" y="2265578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106" y="1413273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6621" y="1283336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9330" y="1102547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038" y="3107863"/>
            <a:ext cx="2517274" cy="1599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0472" y="3012937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45" name="图片 4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7344" y="1260535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0084" y="4651023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1813" y="4708817"/>
            <a:ext cx="2517274" cy="1860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51" name="图片占位符 50"/>
          <p:cNvSpPr>
            <a:spLocks noGrp="1"/>
          </p:cNvSpPr>
          <p:nvPr>
            <p:ph type="pic" sz="quarter" idx="13"/>
          </p:nvPr>
        </p:nvSpPr>
        <p:spPr>
          <a:xfrm>
            <a:off x="3374232" y="1684776"/>
            <a:ext cx="2037060" cy="1375177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2" name="图片占位符 51"/>
          <p:cNvSpPr>
            <a:spLocks noGrp="1"/>
          </p:cNvSpPr>
          <p:nvPr>
            <p:ph type="pic" sz="quarter" idx="14"/>
          </p:nvPr>
        </p:nvSpPr>
        <p:spPr>
          <a:xfrm>
            <a:off x="7807138" y="3273423"/>
            <a:ext cx="2037060" cy="1375177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3" name="图片占位符 52"/>
          <p:cNvSpPr>
            <a:spLocks noGrp="1"/>
          </p:cNvSpPr>
          <p:nvPr>
            <p:ph type="pic" sz="quarter" idx="15"/>
          </p:nvPr>
        </p:nvSpPr>
        <p:spPr>
          <a:xfrm>
            <a:off x="5183990" y="3380463"/>
            <a:ext cx="2037060" cy="1131005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4" name="图片占位符 53"/>
          <p:cNvSpPr>
            <a:spLocks noGrp="1"/>
          </p:cNvSpPr>
          <p:nvPr>
            <p:ph type="pic" sz="quarter" idx="16"/>
          </p:nvPr>
        </p:nvSpPr>
        <p:spPr>
          <a:xfrm>
            <a:off x="1545578" y="3340824"/>
            <a:ext cx="2037060" cy="1102294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5" name="图片占位符 54"/>
          <p:cNvSpPr>
            <a:spLocks noGrp="1"/>
          </p:cNvSpPr>
          <p:nvPr>
            <p:ph type="pic" sz="quarter" idx="17"/>
          </p:nvPr>
        </p:nvSpPr>
        <p:spPr>
          <a:xfrm>
            <a:off x="6070384" y="1532786"/>
            <a:ext cx="2037060" cy="1375177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/>
          <p:cNvSpPr>
            <a:spLocks noGrp="1"/>
          </p:cNvSpPr>
          <p:nvPr>
            <p:ph type="pic" sz="quarter" idx="18"/>
          </p:nvPr>
        </p:nvSpPr>
        <p:spPr>
          <a:xfrm>
            <a:off x="3317054" y="4906883"/>
            <a:ext cx="2037060" cy="1389334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9"/>
          </p:nvPr>
        </p:nvSpPr>
        <p:spPr>
          <a:xfrm>
            <a:off x="6220772" y="4980983"/>
            <a:ext cx="2037060" cy="1384892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 userDrawn="1"/>
        </p:nvSpPr>
        <p:spPr>
          <a:xfrm>
            <a:off x="4481512" y="148423"/>
            <a:ext cx="3151987" cy="855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家具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" name="图片 14" descr="图片包含 家具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2600">
                <a:srgbClr val="000000">
                  <a:alpha val="37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3200" b="1" kern="1200" noProof="0">
                <a:solidFill>
                  <a:srgbClr val="22ECFF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zh-CN" b="1" dirty="0">
                <a:latin typeface="+mn-ea"/>
              </a:rPr>
              <a:t>TITLE HERE</a:t>
            </a:r>
          </a:p>
        </p:txBody>
      </p:sp>
      <p:sp>
        <p:nvSpPr>
          <p:cNvPr id="14" name="矩形: 圆角 13"/>
          <p:cNvSpPr/>
          <p:nvPr userDrawn="1"/>
        </p:nvSpPr>
        <p:spPr>
          <a:xfrm>
            <a:off x="5676900" y="981276"/>
            <a:ext cx="83820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1022" y="1991039"/>
            <a:ext cx="3152273" cy="2003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9864" y="1991039"/>
            <a:ext cx="3152273" cy="2003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8706" y="1991039"/>
            <a:ext cx="3152273" cy="2003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17" name="等腰三角形 16"/>
          <p:cNvSpPr/>
          <p:nvPr userDrawn="1"/>
        </p:nvSpPr>
        <p:spPr>
          <a:xfrm rot="10800000">
            <a:off x="1247177" y="3700761"/>
            <a:ext cx="2959963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 userDrawn="1"/>
        </p:nvSpPr>
        <p:spPr>
          <a:xfrm rot="10800000">
            <a:off x="4616018" y="3700761"/>
            <a:ext cx="2959963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 userDrawn="1"/>
        </p:nvSpPr>
        <p:spPr>
          <a:xfrm rot="10800000">
            <a:off x="7984859" y="3700761"/>
            <a:ext cx="2959963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形 19" descr="投影仪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9018" y="498138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5000"/>
              </a:prstClr>
            </a:outerShdw>
          </a:effectLst>
        </p:spPr>
      </p:pic>
      <p:pic>
        <p:nvPicPr>
          <p:cNvPr id="22" name="图形 21" descr="投影仪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818" y="498138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5000"/>
              </a:prstClr>
            </a:outerShdw>
          </a:effectLst>
        </p:spPr>
      </p:pic>
      <p:pic>
        <p:nvPicPr>
          <p:cNvPr id="23" name="图形 22" descr="投影仪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4618" y="498138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5000"/>
              </a:prstClr>
            </a:outerShdw>
          </a:effectLst>
        </p:spPr>
      </p:pic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1473364" y="2302653"/>
            <a:ext cx="2505075" cy="1417158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4"/>
          </p:nvPr>
        </p:nvSpPr>
        <p:spPr>
          <a:xfrm>
            <a:off x="4842206" y="2302653"/>
            <a:ext cx="2505075" cy="1417158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图片占位符 26"/>
          <p:cNvSpPr>
            <a:spLocks noGrp="1"/>
          </p:cNvSpPr>
          <p:nvPr>
            <p:ph type="pic" sz="quarter" idx="15"/>
          </p:nvPr>
        </p:nvSpPr>
        <p:spPr>
          <a:xfrm>
            <a:off x="8211048" y="2302653"/>
            <a:ext cx="2505075" cy="1417158"/>
          </a:xfrm>
          <a:custGeom>
            <a:avLst/>
            <a:gdLst>
              <a:gd name="connsiteX0" fmla="*/ 110099 w 2505075"/>
              <a:gd name="connsiteY0" fmla="*/ 0 h 1417158"/>
              <a:gd name="connsiteX1" fmla="*/ 2394976 w 2505075"/>
              <a:gd name="connsiteY1" fmla="*/ 0 h 1417158"/>
              <a:gd name="connsiteX2" fmla="*/ 2505075 w 2505075"/>
              <a:gd name="connsiteY2" fmla="*/ 110099 h 1417158"/>
              <a:gd name="connsiteX3" fmla="*/ 2505075 w 2505075"/>
              <a:gd name="connsiteY3" fmla="*/ 1307059 h 1417158"/>
              <a:gd name="connsiteX4" fmla="*/ 2394976 w 2505075"/>
              <a:gd name="connsiteY4" fmla="*/ 1417158 h 1417158"/>
              <a:gd name="connsiteX5" fmla="*/ 110099 w 2505075"/>
              <a:gd name="connsiteY5" fmla="*/ 1417158 h 1417158"/>
              <a:gd name="connsiteX6" fmla="*/ 0 w 2505075"/>
              <a:gd name="connsiteY6" fmla="*/ 1307059 h 1417158"/>
              <a:gd name="connsiteX7" fmla="*/ 0 w 2505075"/>
              <a:gd name="connsiteY7" fmla="*/ 110099 h 1417158"/>
              <a:gd name="connsiteX8" fmla="*/ 110099 w 2505075"/>
              <a:gd name="connsiteY8" fmla="*/ 0 h 1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075" h="1417158">
                <a:moveTo>
                  <a:pt x="110099" y="0"/>
                </a:moveTo>
                <a:lnTo>
                  <a:pt x="2394976" y="0"/>
                </a:lnTo>
                <a:cubicBezTo>
                  <a:pt x="2455782" y="0"/>
                  <a:pt x="2505075" y="49293"/>
                  <a:pt x="2505075" y="110099"/>
                </a:cubicBezTo>
                <a:lnTo>
                  <a:pt x="2505075" y="1307059"/>
                </a:lnTo>
                <a:cubicBezTo>
                  <a:pt x="2505075" y="1367865"/>
                  <a:pt x="2455782" y="1417158"/>
                  <a:pt x="2394976" y="1417158"/>
                </a:cubicBezTo>
                <a:lnTo>
                  <a:pt x="110099" y="1417158"/>
                </a:lnTo>
                <a:cubicBezTo>
                  <a:pt x="49293" y="1417158"/>
                  <a:pt x="0" y="1367865"/>
                  <a:pt x="0" y="1307059"/>
                </a:cubicBezTo>
                <a:lnTo>
                  <a:pt x="0" y="110099"/>
                </a:lnTo>
                <a:cubicBezTo>
                  <a:pt x="0" y="49293"/>
                  <a:pt x="49293" y="0"/>
                  <a:pt x="110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1665-1006-4783-81C9-D767A94C610D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ECA1-A807-4F1D-8917-F13A03362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212.129.255.221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 ?><Relationships xmlns="http://schemas.openxmlformats.org/package/2006/relationships"><Relationship Id="rId2" Target="../media/image8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8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8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8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9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9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5645930" y="3496255"/>
            <a:ext cx="900140" cy="307777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李胜嘉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50512" y="2497353"/>
            <a:ext cx="8143980" cy="954107"/>
          </a:xfrm>
        </p:spPr>
        <p:txBody>
          <a:bodyPr/>
          <a:lstStyle/>
          <a:p>
            <a:pPr lvl="0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基于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CODOBOX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的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  <a:p>
            <a:pPr lvl="0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私有云存储系统的设计与实现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75867" y="2474893"/>
            <a:ext cx="6840262" cy="954107"/>
          </a:xfrm>
        </p:spPr>
        <p:txBody>
          <a:bodyPr/>
          <a:lstStyle/>
          <a:p>
            <a:pPr lvl="0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基于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CODOBOX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的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  <a:p>
            <a:pPr lvl="0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私有云存储系统的设计与实现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5" name="矩形: 圆角 57"/>
          <p:cNvSpPr/>
          <p:nvPr/>
        </p:nvSpPr>
        <p:spPr>
          <a:xfrm>
            <a:off x="5471413" y="3908262"/>
            <a:ext cx="1249171" cy="27094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14"/>
          <p:cNvSpPr txBox="1"/>
          <p:nvPr/>
        </p:nvSpPr>
        <p:spPr>
          <a:xfrm>
            <a:off x="5471412" y="3884682"/>
            <a:ext cx="124917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400" b="1" kern="12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209170937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1792" y="151826"/>
            <a:ext cx="5724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文档操作(新建、删除、编辑、上传、下载等)	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文件列表/高级视图 (列表、图标、分栏视图);列表模式支持树目录展开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文件高级选择(框选、快捷键选，组合选等)	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文件在线预览查看(各种文件自动关联打开方式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鼠标双击/右键/快捷键/拖拽操作；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1792" y="2022902"/>
            <a:ext cx="52743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文档完善信息(支持高速实时查看文件夹大小)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在线解压缩(rar,zip,7z,tar,tar.gz,gz等全格式支持)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压缩文件内容实时预览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支持多选下载/文件夹下载	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收藏夹智能收藏:支持收藏任意类型目录及虚拟目录,例如收藏搜索结果等等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最近文档(最近上传,编辑,访问文档快速访问)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792" y="4170977"/>
            <a:ext cx="4704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回收站(默认删除到回收站,可快速还原回收站内容)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文档分类(图片,视频,压缩包等自动分类) 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搜索/高级搜索/搜索结果二次搜索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文件上传/下载/远程下载(文件夹拖拽上传) 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细粒度权限机制(支持灵活的自定义权限组合)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14053" y="151826"/>
            <a:ext cx="52743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秒传/断点续传支持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文档外链分享(文件文件夹外链分享;支持设置访问密码,过期时间,指定内部成员可访问,下载/上传/预览等设置)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内部协作分享(支持将文件文件夹指定分享给多个用户,部门;自由设置权限)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对象存储管理,通用存储IO驱动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针对挂载的分布式云存储,或各类存储直接可以相互拷贝粘贴;甚至拖拽,轻松实现存储跨云端数据管理及流转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历史文档记录与追溯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14053" y="3339980"/>
            <a:ext cx="55924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文档标签(高效快捷的对文档进行分类管理,文件自动展示所属的标签)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文档置顶(可以对指定文档进行置顶,更快捷找到文档)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文件编辑锁定(锁定后除了自己其他人无法再对该文件进行编辑或覆盖,有效避免多人同时编辑引发的冲突)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文档评论(基于文件/文件夹的交流讨论)	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文档动态(汇集文档所有修改,分享,编辑等事件流; 完整还原文档的生命周期.)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972338" y="168462"/>
            <a:ext cx="5211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桌面、在线编辑器、应用中心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界面多语言(支持十多种全球常用语言)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创建快捷方式等其他各种功能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s-ES" altLang="zh-CN" dirty="0">
                <a:solidFill>
                  <a:schemeClr val="bg1"/>
                </a:solidFill>
              </a:rPr>
              <a:t>Office</a:t>
            </a:r>
            <a:r>
              <a:rPr lang="zh-CN" altLang="en-US" dirty="0">
                <a:solidFill>
                  <a:schemeClr val="bg1"/>
                </a:solidFill>
              </a:rPr>
              <a:t>文档在线预览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2338" y="1470648"/>
            <a:ext cx="96608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浏览器支持(IE9,IE10,IE11,Edge;Chrome,Firefox,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Safari等主流浏览器;移动端H5完美适配)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Windows客户端(文件夹同步,调用本地程序编辑等系统级增强)	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Mac客户端(文件夹同步,调用本地程序编辑等系统级增强)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Android APP(支持相册自动备份)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iOS APP支持(iPhone/iPad,支持相册自动备份)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第三方登陆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es-ES" altLang="zh-CN" dirty="0">
                <a:solidFill>
                  <a:schemeClr val="bg1"/>
                </a:solidFill>
              </a:rPr>
              <a:t>QQ,</a:t>
            </a:r>
            <a:r>
              <a:rPr lang="zh-CN" altLang="en-US" dirty="0">
                <a:solidFill>
                  <a:schemeClr val="bg1"/>
                </a:solidFill>
              </a:rPr>
              <a:t>微信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72338" y="362058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加密存储(可自定义加密级别)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加密CSRF防护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密码强度管理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IP限制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登陆安全(防暴力破解)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72338" y="5216531"/>
            <a:ext cx="7732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文档元数据扩展(扩展文档属性字段/关联文件/文件夹)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文档批量重命名	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客户端同步	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主题、壁纸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创新性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Innovativeness</a:t>
            </a:r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12"/>
          </p:nvPr>
        </p:nvSpPr>
        <p:spPr>
          <a:xfrm>
            <a:off x="4098849" y="258996"/>
            <a:ext cx="3974846" cy="374316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3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现有产品的先天不足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-657225" y="1793875"/>
            <a:ext cx="13315950" cy="3673485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-1" fmla="*/ 0 w 10191750"/>
              <a:gd name="connsiteY0-2" fmla="*/ 276225 h 3314700"/>
              <a:gd name="connsiteX1-3" fmla="*/ 1266825 w 10191750"/>
              <a:gd name="connsiteY1-4" fmla="*/ 3105150 h 3314700"/>
              <a:gd name="connsiteX2-5" fmla="*/ 3267075 w 10191750"/>
              <a:gd name="connsiteY2-6" fmla="*/ 742950 h 3314700"/>
              <a:gd name="connsiteX3-7" fmla="*/ 4886325 w 10191750"/>
              <a:gd name="connsiteY3-8" fmla="*/ 3124200 h 3314700"/>
              <a:gd name="connsiteX4-9" fmla="*/ 7229475 w 10191750"/>
              <a:gd name="connsiteY4-10" fmla="*/ 800100 h 3314700"/>
              <a:gd name="connsiteX5-11" fmla="*/ 8324850 w 10191750"/>
              <a:gd name="connsiteY5-12" fmla="*/ 3314700 h 3314700"/>
              <a:gd name="connsiteX6-13" fmla="*/ 10191750 w 10191750"/>
              <a:gd name="connsiteY6-14" fmla="*/ 0 h 3314700"/>
              <a:gd name="connsiteX7-15" fmla="*/ 10191750 w 10191750"/>
              <a:gd name="connsiteY7-16" fmla="*/ 0 h 3314700"/>
              <a:gd name="connsiteX0-17" fmla="*/ 0 w 10191750"/>
              <a:gd name="connsiteY0-18" fmla="*/ 276225 h 3314700"/>
              <a:gd name="connsiteX1-19" fmla="*/ 1266825 w 10191750"/>
              <a:gd name="connsiteY1-20" fmla="*/ 3105150 h 3314700"/>
              <a:gd name="connsiteX2-21" fmla="*/ 3267075 w 10191750"/>
              <a:gd name="connsiteY2-22" fmla="*/ 742950 h 3314700"/>
              <a:gd name="connsiteX3-23" fmla="*/ 4886325 w 10191750"/>
              <a:gd name="connsiteY3-24" fmla="*/ 3124200 h 3314700"/>
              <a:gd name="connsiteX4-25" fmla="*/ 7229475 w 10191750"/>
              <a:gd name="connsiteY4-26" fmla="*/ 800100 h 3314700"/>
              <a:gd name="connsiteX5-27" fmla="*/ 8324850 w 10191750"/>
              <a:gd name="connsiteY5-28" fmla="*/ 3314700 h 3314700"/>
              <a:gd name="connsiteX6-29" fmla="*/ 10191750 w 10191750"/>
              <a:gd name="connsiteY6-30" fmla="*/ 0 h 3314700"/>
              <a:gd name="connsiteX7-31" fmla="*/ 10191750 w 10191750"/>
              <a:gd name="connsiteY7-32" fmla="*/ 0 h 3314700"/>
              <a:gd name="connsiteX0-33" fmla="*/ 0 w 10191750"/>
              <a:gd name="connsiteY0-34" fmla="*/ 276225 h 3314700"/>
              <a:gd name="connsiteX1-35" fmla="*/ 1266825 w 10191750"/>
              <a:gd name="connsiteY1-36" fmla="*/ 3105150 h 3314700"/>
              <a:gd name="connsiteX2-37" fmla="*/ 3267075 w 10191750"/>
              <a:gd name="connsiteY2-38" fmla="*/ 742950 h 3314700"/>
              <a:gd name="connsiteX3-39" fmla="*/ 4886325 w 10191750"/>
              <a:gd name="connsiteY3-40" fmla="*/ 3124200 h 3314700"/>
              <a:gd name="connsiteX4-41" fmla="*/ 7229475 w 10191750"/>
              <a:gd name="connsiteY4-42" fmla="*/ 800100 h 3314700"/>
              <a:gd name="connsiteX5-43" fmla="*/ 8324850 w 10191750"/>
              <a:gd name="connsiteY5-44" fmla="*/ 3314700 h 3314700"/>
              <a:gd name="connsiteX6-45" fmla="*/ 10191750 w 10191750"/>
              <a:gd name="connsiteY6-46" fmla="*/ 0 h 3314700"/>
              <a:gd name="connsiteX7-47" fmla="*/ 10191750 w 10191750"/>
              <a:gd name="connsiteY7-48" fmla="*/ 0 h 3314700"/>
              <a:gd name="connsiteX0-49" fmla="*/ 0 w 10191750"/>
              <a:gd name="connsiteY0-50" fmla="*/ 276225 h 3314700"/>
              <a:gd name="connsiteX1-51" fmla="*/ 1266825 w 10191750"/>
              <a:gd name="connsiteY1-52" fmla="*/ 3105150 h 3314700"/>
              <a:gd name="connsiteX2-53" fmla="*/ 3267075 w 10191750"/>
              <a:gd name="connsiteY2-54" fmla="*/ 742950 h 3314700"/>
              <a:gd name="connsiteX3-55" fmla="*/ 4886325 w 10191750"/>
              <a:gd name="connsiteY3-56" fmla="*/ 3124200 h 3314700"/>
              <a:gd name="connsiteX4-57" fmla="*/ 7229475 w 10191750"/>
              <a:gd name="connsiteY4-58" fmla="*/ 800100 h 3314700"/>
              <a:gd name="connsiteX5-59" fmla="*/ 8324850 w 10191750"/>
              <a:gd name="connsiteY5-60" fmla="*/ 3314700 h 3314700"/>
              <a:gd name="connsiteX6-61" fmla="*/ 10191750 w 10191750"/>
              <a:gd name="connsiteY6-62" fmla="*/ 0 h 3314700"/>
              <a:gd name="connsiteX7-63" fmla="*/ 10191750 w 10191750"/>
              <a:gd name="connsiteY7-64" fmla="*/ 0 h 3314700"/>
              <a:gd name="connsiteX0-65" fmla="*/ 0 w 10191750"/>
              <a:gd name="connsiteY0-66" fmla="*/ 276225 h 3314700"/>
              <a:gd name="connsiteX1-67" fmla="*/ 1266825 w 10191750"/>
              <a:gd name="connsiteY1-68" fmla="*/ 3105150 h 3314700"/>
              <a:gd name="connsiteX2-69" fmla="*/ 3267075 w 10191750"/>
              <a:gd name="connsiteY2-70" fmla="*/ 742950 h 3314700"/>
              <a:gd name="connsiteX3-71" fmla="*/ 4886325 w 10191750"/>
              <a:gd name="connsiteY3-72" fmla="*/ 3124200 h 3314700"/>
              <a:gd name="connsiteX4-73" fmla="*/ 7229475 w 10191750"/>
              <a:gd name="connsiteY4-74" fmla="*/ 800100 h 3314700"/>
              <a:gd name="connsiteX5-75" fmla="*/ 8324850 w 10191750"/>
              <a:gd name="connsiteY5-76" fmla="*/ 3314700 h 3314700"/>
              <a:gd name="connsiteX6-77" fmla="*/ 10191750 w 10191750"/>
              <a:gd name="connsiteY6-78" fmla="*/ 0 h 3314700"/>
              <a:gd name="connsiteX7-79" fmla="*/ 10191750 w 10191750"/>
              <a:gd name="connsiteY7-80" fmla="*/ 0 h 3314700"/>
              <a:gd name="connsiteX0-81" fmla="*/ 0 w 10191750"/>
              <a:gd name="connsiteY0-82" fmla="*/ 276225 h 3314700"/>
              <a:gd name="connsiteX1-83" fmla="*/ 1266825 w 10191750"/>
              <a:gd name="connsiteY1-84" fmla="*/ 3105150 h 3314700"/>
              <a:gd name="connsiteX2-85" fmla="*/ 3267075 w 10191750"/>
              <a:gd name="connsiteY2-86" fmla="*/ 742950 h 3314700"/>
              <a:gd name="connsiteX3-87" fmla="*/ 4886325 w 10191750"/>
              <a:gd name="connsiteY3-88" fmla="*/ 3124200 h 3314700"/>
              <a:gd name="connsiteX4-89" fmla="*/ 7229475 w 10191750"/>
              <a:gd name="connsiteY4-90" fmla="*/ 800100 h 3314700"/>
              <a:gd name="connsiteX5-91" fmla="*/ 8324850 w 10191750"/>
              <a:gd name="connsiteY5-92" fmla="*/ 3314700 h 3314700"/>
              <a:gd name="connsiteX6-93" fmla="*/ 10191750 w 10191750"/>
              <a:gd name="connsiteY6-94" fmla="*/ 0 h 3314700"/>
              <a:gd name="connsiteX7-95" fmla="*/ 10191750 w 10191750"/>
              <a:gd name="connsiteY7-96" fmla="*/ 0 h 3314700"/>
              <a:gd name="connsiteX0-97" fmla="*/ 0 w 10191750"/>
              <a:gd name="connsiteY0-98" fmla="*/ 276225 h 3314700"/>
              <a:gd name="connsiteX1-99" fmla="*/ 1266825 w 10191750"/>
              <a:gd name="connsiteY1-100" fmla="*/ 3105150 h 3314700"/>
              <a:gd name="connsiteX2-101" fmla="*/ 3267075 w 10191750"/>
              <a:gd name="connsiteY2-102" fmla="*/ 742950 h 3314700"/>
              <a:gd name="connsiteX3-103" fmla="*/ 4886325 w 10191750"/>
              <a:gd name="connsiteY3-104" fmla="*/ 3124200 h 3314700"/>
              <a:gd name="connsiteX4-105" fmla="*/ 7229475 w 10191750"/>
              <a:gd name="connsiteY4-106" fmla="*/ 800100 h 3314700"/>
              <a:gd name="connsiteX5-107" fmla="*/ 8324850 w 10191750"/>
              <a:gd name="connsiteY5-108" fmla="*/ 3314700 h 3314700"/>
              <a:gd name="connsiteX6-109" fmla="*/ 10191750 w 10191750"/>
              <a:gd name="connsiteY6-110" fmla="*/ 0 h 3314700"/>
              <a:gd name="connsiteX7-111" fmla="*/ 10191750 w 10191750"/>
              <a:gd name="connsiteY7-112" fmla="*/ 0 h 3314700"/>
              <a:gd name="connsiteX0-113" fmla="*/ 0 w 10191750"/>
              <a:gd name="connsiteY0-114" fmla="*/ 276225 h 3314700"/>
              <a:gd name="connsiteX1-115" fmla="*/ 1266825 w 10191750"/>
              <a:gd name="connsiteY1-116" fmla="*/ 3105150 h 3314700"/>
              <a:gd name="connsiteX2-117" fmla="*/ 3267075 w 10191750"/>
              <a:gd name="connsiteY2-118" fmla="*/ 742950 h 3314700"/>
              <a:gd name="connsiteX3-119" fmla="*/ 4886325 w 10191750"/>
              <a:gd name="connsiteY3-120" fmla="*/ 3124200 h 3314700"/>
              <a:gd name="connsiteX4-121" fmla="*/ 7229475 w 10191750"/>
              <a:gd name="connsiteY4-122" fmla="*/ 800100 h 3314700"/>
              <a:gd name="connsiteX5-123" fmla="*/ 8324850 w 10191750"/>
              <a:gd name="connsiteY5-124" fmla="*/ 3314700 h 3314700"/>
              <a:gd name="connsiteX6-125" fmla="*/ 10191750 w 10191750"/>
              <a:gd name="connsiteY6-126" fmla="*/ 0 h 3314700"/>
              <a:gd name="connsiteX7-127" fmla="*/ 10191750 w 10191750"/>
              <a:gd name="connsiteY7-128" fmla="*/ 0 h 3314700"/>
              <a:gd name="connsiteX0-129" fmla="*/ 0 w 10191750"/>
              <a:gd name="connsiteY0-130" fmla="*/ 276225 h 3314700"/>
              <a:gd name="connsiteX1-131" fmla="*/ 1266825 w 10191750"/>
              <a:gd name="connsiteY1-132" fmla="*/ 3105150 h 3314700"/>
              <a:gd name="connsiteX2-133" fmla="*/ 3267075 w 10191750"/>
              <a:gd name="connsiteY2-134" fmla="*/ 742950 h 3314700"/>
              <a:gd name="connsiteX3-135" fmla="*/ 4886325 w 10191750"/>
              <a:gd name="connsiteY3-136" fmla="*/ 3124200 h 3314700"/>
              <a:gd name="connsiteX4-137" fmla="*/ 7229475 w 10191750"/>
              <a:gd name="connsiteY4-138" fmla="*/ 800100 h 3314700"/>
              <a:gd name="connsiteX5-139" fmla="*/ 8324850 w 10191750"/>
              <a:gd name="connsiteY5-140" fmla="*/ 3314700 h 3314700"/>
              <a:gd name="connsiteX6-141" fmla="*/ 10191750 w 10191750"/>
              <a:gd name="connsiteY6-142" fmla="*/ 0 h 3314700"/>
              <a:gd name="connsiteX7-143" fmla="*/ 10191750 w 10191750"/>
              <a:gd name="connsiteY7-144" fmla="*/ 0 h 3314700"/>
              <a:gd name="connsiteX0-145" fmla="*/ 0 w 10191750"/>
              <a:gd name="connsiteY0-146" fmla="*/ 276225 h 3314700"/>
              <a:gd name="connsiteX1-147" fmla="*/ 1266825 w 10191750"/>
              <a:gd name="connsiteY1-148" fmla="*/ 3105150 h 3314700"/>
              <a:gd name="connsiteX2-149" fmla="*/ 3267075 w 10191750"/>
              <a:gd name="connsiteY2-150" fmla="*/ 742950 h 3314700"/>
              <a:gd name="connsiteX3-151" fmla="*/ 4886325 w 10191750"/>
              <a:gd name="connsiteY3-152" fmla="*/ 3124200 h 3314700"/>
              <a:gd name="connsiteX4-153" fmla="*/ 7229475 w 10191750"/>
              <a:gd name="connsiteY4-154" fmla="*/ 800100 h 3314700"/>
              <a:gd name="connsiteX5-155" fmla="*/ 8324850 w 10191750"/>
              <a:gd name="connsiteY5-156" fmla="*/ 3314700 h 3314700"/>
              <a:gd name="connsiteX6-157" fmla="*/ 10191750 w 10191750"/>
              <a:gd name="connsiteY6-158" fmla="*/ 0 h 3314700"/>
              <a:gd name="connsiteX7-159" fmla="*/ 10191750 w 10191750"/>
              <a:gd name="connsiteY7-160" fmla="*/ 0 h 3314700"/>
              <a:gd name="connsiteX0-161" fmla="*/ 0 w 10191750"/>
              <a:gd name="connsiteY0-162" fmla="*/ 276225 h 3314700"/>
              <a:gd name="connsiteX1-163" fmla="*/ 1266825 w 10191750"/>
              <a:gd name="connsiteY1-164" fmla="*/ 3105150 h 3314700"/>
              <a:gd name="connsiteX2-165" fmla="*/ 3267075 w 10191750"/>
              <a:gd name="connsiteY2-166" fmla="*/ 742950 h 3314700"/>
              <a:gd name="connsiteX3-167" fmla="*/ 4886325 w 10191750"/>
              <a:gd name="connsiteY3-168" fmla="*/ 3124200 h 3314700"/>
              <a:gd name="connsiteX4-169" fmla="*/ 7229475 w 10191750"/>
              <a:gd name="connsiteY4-170" fmla="*/ 800100 h 3314700"/>
              <a:gd name="connsiteX5-171" fmla="*/ 8324850 w 10191750"/>
              <a:gd name="connsiteY5-172" fmla="*/ 3314700 h 3314700"/>
              <a:gd name="connsiteX6-173" fmla="*/ 10191750 w 10191750"/>
              <a:gd name="connsiteY6-174" fmla="*/ 0 h 3314700"/>
              <a:gd name="connsiteX7-175" fmla="*/ 10191750 w 10191750"/>
              <a:gd name="connsiteY7-176" fmla="*/ 0 h 3314700"/>
              <a:gd name="connsiteX0-177" fmla="*/ 0 w 10191750"/>
              <a:gd name="connsiteY0-178" fmla="*/ 276225 h 3314700"/>
              <a:gd name="connsiteX1-179" fmla="*/ 1266825 w 10191750"/>
              <a:gd name="connsiteY1-180" fmla="*/ 3105150 h 3314700"/>
              <a:gd name="connsiteX2-181" fmla="*/ 3267075 w 10191750"/>
              <a:gd name="connsiteY2-182" fmla="*/ 742950 h 3314700"/>
              <a:gd name="connsiteX3-183" fmla="*/ 4886325 w 10191750"/>
              <a:gd name="connsiteY3-184" fmla="*/ 3124200 h 3314700"/>
              <a:gd name="connsiteX4-185" fmla="*/ 7229475 w 10191750"/>
              <a:gd name="connsiteY4-186" fmla="*/ 800100 h 3314700"/>
              <a:gd name="connsiteX5-187" fmla="*/ 8324850 w 10191750"/>
              <a:gd name="connsiteY5-188" fmla="*/ 3314700 h 3314700"/>
              <a:gd name="connsiteX6-189" fmla="*/ 10191750 w 10191750"/>
              <a:gd name="connsiteY6-190" fmla="*/ 0 h 3314700"/>
              <a:gd name="connsiteX7-191" fmla="*/ 10191750 w 10191750"/>
              <a:gd name="connsiteY7-192" fmla="*/ 0 h 3314700"/>
              <a:gd name="connsiteX0-193" fmla="*/ 0 w 10191750"/>
              <a:gd name="connsiteY0-194" fmla="*/ 276225 h 3314700"/>
              <a:gd name="connsiteX1-195" fmla="*/ 1266825 w 10191750"/>
              <a:gd name="connsiteY1-196" fmla="*/ 3105150 h 3314700"/>
              <a:gd name="connsiteX2-197" fmla="*/ 3267075 w 10191750"/>
              <a:gd name="connsiteY2-198" fmla="*/ 742950 h 3314700"/>
              <a:gd name="connsiteX3-199" fmla="*/ 4886325 w 10191750"/>
              <a:gd name="connsiteY3-200" fmla="*/ 3124200 h 3314700"/>
              <a:gd name="connsiteX4-201" fmla="*/ 7229475 w 10191750"/>
              <a:gd name="connsiteY4-202" fmla="*/ 800100 h 3314700"/>
              <a:gd name="connsiteX5-203" fmla="*/ 8324850 w 10191750"/>
              <a:gd name="connsiteY5-204" fmla="*/ 3314700 h 3314700"/>
              <a:gd name="connsiteX6-205" fmla="*/ 10191750 w 10191750"/>
              <a:gd name="connsiteY6-206" fmla="*/ 0 h 3314700"/>
              <a:gd name="connsiteX7-207" fmla="*/ 10191750 w 10191750"/>
              <a:gd name="connsiteY7-208" fmla="*/ 0 h 3314700"/>
              <a:gd name="connsiteX0-209" fmla="*/ 0 w 10191750"/>
              <a:gd name="connsiteY0-210" fmla="*/ 276225 h 3314700"/>
              <a:gd name="connsiteX1-211" fmla="*/ 1266825 w 10191750"/>
              <a:gd name="connsiteY1-212" fmla="*/ 3105150 h 3314700"/>
              <a:gd name="connsiteX2-213" fmla="*/ 3267075 w 10191750"/>
              <a:gd name="connsiteY2-214" fmla="*/ 742950 h 3314700"/>
              <a:gd name="connsiteX3-215" fmla="*/ 4886325 w 10191750"/>
              <a:gd name="connsiteY3-216" fmla="*/ 3124200 h 3314700"/>
              <a:gd name="connsiteX4-217" fmla="*/ 7229475 w 10191750"/>
              <a:gd name="connsiteY4-218" fmla="*/ 800100 h 3314700"/>
              <a:gd name="connsiteX5-219" fmla="*/ 8324850 w 10191750"/>
              <a:gd name="connsiteY5-220" fmla="*/ 3314700 h 3314700"/>
              <a:gd name="connsiteX6-221" fmla="*/ 10191750 w 10191750"/>
              <a:gd name="connsiteY6-222" fmla="*/ 0 h 3314700"/>
              <a:gd name="connsiteX7-223" fmla="*/ 10191750 w 10191750"/>
              <a:gd name="connsiteY7-224" fmla="*/ 0 h 3314700"/>
              <a:gd name="connsiteX0-225" fmla="*/ 0 w 10191750"/>
              <a:gd name="connsiteY0-226" fmla="*/ 276225 h 3526231"/>
              <a:gd name="connsiteX1-227" fmla="*/ 1266825 w 10191750"/>
              <a:gd name="connsiteY1-228" fmla="*/ 3105150 h 3526231"/>
              <a:gd name="connsiteX2-229" fmla="*/ 3267075 w 10191750"/>
              <a:gd name="connsiteY2-230" fmla="*/ 742950 h 3526231"/>
              <a:gd name="connsiteX3-231" fmla="*/ 4886325 w 10191750"/>
              <a:gd name="connsiteY3-232" fmla="*/ 3124200 h 3526231"/>
              <a:gd name="connsiteX4-233" fmla="*/ 7229475 w 10191750"/>
              <a:gd name="connsiteY4-234" fmla="*/ 800100 h 3526231"/>
              <a:gd name="connsiteX5-235" fmla="*/ 8324850 w 10191750"/>
              <a:gd name="connsiteY5-236" fmla="*/ 3314700 h 3526231"/>
              <a:gd name="connsiteX6-237" fmla="*/ 10191750 w 10191750"/>
              <a:gd name="connsiteY6-238" fmla="*/ 0 h 3526231"/>
              <a:gd name="connsiteX7-239" fmla="*/ 10191750 w 10191750"/>
              <a:gd name="connsiteY7-240" fmla="*/ 0 h 3526231"/>
              <a:gd name="connsiteX0-241" fmla="*/ 0 w 10191750"/>
              <a:gd name="connsiteY0-242" fmla="*/ 276225 h 3315441"/>
              <a:gd name="connsiteX1-243" fmla="*/ 1266825 w 10191750"/>
              <a:gd name="connsiteY1-244" fmla="*/ 3105150 h 3315441"/>
              <a:gd name="connsiteX2-245" fmla="*/ 3267075 w 10191750"/>
              <a:gd name="connsiteY2-246" fmla="*/ 742950 h 3315441"/>
              <a:gd name="connsiteX3-247" fmla="*/ 4886325 w 10191750"/>
              <a:gd name="connsiteY3-248" fmla="*/ 3124200 h 3315441"/>
              <a:gd name="connsiteX4-249" fmla="*/ 7229475 w 10191750"/>
              <a:gd name="connsiteY4-250" fmla="*/ 800100 h 3315441"/>
              <a:gd name="connsiteX5-251" fmla="*/ 8324850 w 10191750"/>
              <a:gd name="connsiteY5-252" fmla="*/ 3314700 h 3315441"/>
              <a:gd name="connsiteX6-253" fmla="*/ 10191750 w 10191750"/>
              <a:gd name="connsiteY6-254" fmla="*/ 0 h 3315441"/>
              <a:gd name="connsiteX7-255" fmla="*/ 10191750 w 10191750"/>
              <a:gd name="connsiteY7-256" fmla="*/ 0 h 3315441"/>
              <a:gd name="connsiteX0-257" fmla="*/ 0 w 10191750"/>
              <a:gd name="connsiteY0-258" fmla="*/ 276225 h 3315409"/>
              <a:gd name="connsiteX1-259" fmla="*/ 1266825 w 10191750"/>
              <a:gd name="connsiteY1-260" fmla="*/ 3105150 h 3315409"/>
              <a:gd name="connsiteX2-261" fmla="*/ 3267075 w 10191750"/>
              <a:gd name="connsiteY2-262" fmla="*/ 742950 h 3315409"/>
              <a:gd name="connsiteX3-263" fmla="*/ 4886325 w 10191750"/>
              <a:gd name="connsiteY3-264" fmla="*/ 3124200 h 3315409"/>
              <a:gd name="connsiteX4-265" fmla="*/ 7229475 w 10191750"/>
              <a:gd name="connsiteY4-266" fmla="*/ 800100 h 3315409"/>
              <a:gd name="connsiteX5-267" fmla="*/ 8324850 w 10191750"/>
              <a:gd name="connsiteY5-268" fmla="*/ 3314700 h 3315409"/>
              <a:gd name="connsiteX6-269" fmla="*/ 10191750 w 10191750"/>
              <a:gd name="connsiteY6-270" fmla="*/ 0 h 3315409"/>
              <a:gd name="connsiteX7-271" fmla="*/ 10191750 w 10191750"/>
              <a:gd name="connsiteY7-272" fmla="*/ 0 h 3315409"/>
              <a:gd name="connsiteX0-273" fmla="*/ 0 w 10191750"/>
              <a:gd name="connsiteY0-274" fmla="*/ 276225 h 3315409"/>
              <a:gd name="connsiteX1-275" fmla="*/ 1019175 w 10191750"/>
              <a:gd name="connsiteY1-276" fmla="*/ 3219450 h 3315409"/>
              <a:gd name="connsiteX2-277" fmla="*/ 3267075 w 10191750"/>
              <a:gd name="connsiteY2-278" fmla="*/ 742950 h 3315409"/>
              <a:gd name="connsiteX3-279" fmla="*/ 4886325 w 10191750"/>
              <a:gd name="connsiteY3-280" fmla="*/ 3124200 h 3315409"/>
              <a:gd name="connsiteX4-281" fmla="*/ 7229475 w 10191750"/>
              <a:gd name="connsiteY4-282" fmla="*/ 800100 h 3315409"/>
              <a:gd name="connsiteX5-283" fmla="*/ 8324850 w 10191750"/>
              <a:gd name="connsiteY5-284" fmla="*/ 3314700 h 3315409"/>
              <a:gd name="connsiteX6-285" fmla="*/ 10191750 w 10191750"/>
              <a:gd name="connsiteY6-286" fmla="*/ 0 h 3315409"/>
              <a:gd name="connsiteX7-287" fmla="*/ 10191750 w 10191750"/>
              <a:gd name="connsiteY7-288" fmla="*/ 0 h 3315409"/>
              <a:gd name="connsiteX0-289" fmla="*/ 0 w 10191750"/>
              <a:gd name="connsiteY0-290" fmla="*/ 276225 h 3315409"/>
              <a:gd name="connsiteX1-291" fmla="*/ 1019175 w 10191750"/>
              <a:gd name="connsiteY1-292" fmla="*/ 3219450 h 3315409"/>
              <a:gd name="connsiteX2-293" fmla="*/ 3514725 w 10191750"/>
              <a:gd name="connsiteY2-294" fmla="*/ 828675 h 3315409"/>
              <a:gd name="connsiteX3-295" fmla="*/ 4886325 w 10191750"/>
              <a:gd name="connsiteY3-296" fmla="*/ 3124200 h 3315409"/>
              <a:gd name="connsiteX4-297" fmla="*/ 7229475 w 10191750"/>
              <a:gd name="connsiteY4-298" fmla="*/ 800100 h 3315409"/>
              <a:gd name="connsiteX5-299" fmla="*/ 8324850 w 10191750"/>
              <a:gd name="connsiteY5-300" fmla="*/ 3314700 h 3315409"/>
              <a:gd name="connsiteX6-301" fmla="*/ 10191750 w 10191750"/>
              <a:gd name="connsiteY6-302" fmla="*/ 0 h 3315409"/>
              <a:gd name="connsiteX7-303" fmla="*/ 10191750 w 10191750"/>
              <a:gd name="connsiteY7-304" fmla="*/ 0 h 3315409"/>
              <a:gd name="connsiteX0-305" fmla="*/ 0 w 10191750"/>
              <a:gd name="connsiteY0-306" fmla="*/ 276225 h 3315409"/>
              <a:gd name="connsiteX1-307" fmla="*/ 1019175 w 10191750"/>
              <a:gd name="connsiteY1-308" fmla="*/ 3219450 h 3315409"/>
              <a:gd name="connsiteX2-309" fmla="*/ 3514725 w 10191750"/>
              <a:gd name="connsiteY2-310" fmla="*/ 828675 h 3315409"/>
              <a:gd name="connsiteX3-311" fmla="*/ 4886325 w 10191750"/>
              <a:gd name="connsiteY3-312" fmla="*/ 3124200 h 3315409"/>
              <a:gd name="connsiteX4-313" fmla="*/ 7229475 w 10191750"/>
              <a:gd name="connsiteY4-314" fmla="*/ 800100 h 3315409"/>
              <a:gd name="connsiteX5-315" fmla="*/ 8324850 w 10191750"/>
              <a:gd name="connsiteY5-316" fmla="*/ 3314700 h 3315409"/>
              <a:gd name="connsiteX6-317" fmla="*/ 10191750 w 10191750"/>
              <a:gd name="connsiteY6-318" fmla="*/ 0 h 3315409"/>
              <a:gd name="connsiteX7-319" fmla="*/ 10191750 w 10191750"/>
              <a:gd name="connsiteY7-320" fmla="*/ 0 h 3315409"/>
              <a:gd name="connsiteX0-321" fmla="*/ 0 w 11410950"/>
              <a:gd name="connsiteY0-322" fmla="*/ 474643 h 3513709"/>
              <a:gd name="connsiteX1-323" fmla="*/ 1019175 w 11410950"/>
              <a:gd name="connsiteY1-324" fmla="*/ 3417868 h 3513709"/>
              <a:gd name="connsiteX2-325" fmla="*/ 3514725 w 11410950"/>
              <a:gd name="connsiteY2-326" fmla="*/ 1027093 h 3513709"/>
              <a:gd name="connsiteX3-327" fmla="*/ 4886325 w 11410950"/>
              <a:gd name="connsiteY3-328" fmla="*/ 3322618 h 3513709"/>
              <a:gd name="connsiteX4-329" fmla="*/ 7229475 w 11410950"/>
              <a:gd name="connsiteY4-330" fmla="*/ 998518 h 3513709"/>
              <a:gd name="connsiteX5-331" fmla="*/ 8324850 w 11410950"/>
              <a:gd name="connsiteY5-332" fmla="*/ 3513118 h 3513709"/>
              <a:gd name="connsiteX6-333" fmla="*/ 10191750 w 11410950"/>
              <a:gd name="connsiteY6-334" fmla="*/ 198418 h 3513709"/>
              <a:gd name="connsiteX7-335" fmla="*/ 11410950 w 11410950"/>
              <a:gd name="connsiteY7-336" fmla="*/ 401618 h 3513709"/>
              <a:gd name="connsiteX0-337" fmla="*/ 0 w 11410950"/>
              <a:gd name="connsiteY0-338" fmla="*/ 212548 h 3252518"/>
              <a:gd name="connsiteX1-339" fmla="*/ 1019175 w 11410950"/>
              <a:gd name="connsiteY1-340" fmla="*/ 3155773 h 3252518"/>
              <a:gd name="connsiteX2-341" fmla="*/ 3514725 w 11410950"/>
              <a:gd name="connsiteY2-342" fmla="*/ 764998 h 3252518"/>
              <a:gd name="connsiteX3-343" fmla="*/ 4886325 w 11410950"/>
              <a:gd name="connsiteY3-344" fmla="*/ 3060523 h 3252518"/>
              <a:gd name="connsiteX4-345" fmla="*/ 7229475 w 11410950"/>
              <a:gd name="connsiteY4-346" fmla="*/ 736423 h 3252518"/>
              <a:gd name="connsiteX5-347" fmla="*/ 8324850 w 11410950"/>
              <a:gd name="connsiteY5-348" fmla="*/ 3251023 h 3252518"/>
              <a:gd name="connsiteX6-349" fmla="*/ 10483850 w 11410950"/>
              <a:gd name="connsiteY6-350" fmla="*/ 304623 h 3252518"/>
              <a:gd name="connsiteX7-351" fmla="*/ 11410950 w 11410950"/>
              <a:gd name="connsiteY7-352" fmla="*/ 139523 h 3252518"/>
              <a:gd name="connsiteX0-353" fmla="*/ 0 w 11601450"/>
              <a:gd name="connsiteY0-354" fmla="*/ 85548 h 3252518"/>
              <a:gd name="connsiteX1-355" fmla="*/ 1209675 w 11601450"/>
              <a:gd name="connsiteY1-356" fmla="*/ 3155773 h 3252518"/>
              <a:gd name="connsiteX2-357" fmla="*/ 3705225 w 11601450"/>
              <a:gd name="connsiteY2-358" fmla="*/ 764998 h 3252518"/>
              <a:gd name="connsiteX3-359" fmla="*/ 5076825 w 11601450"/>
              <a:gd name="connsiteY3-360" fmla="*/ 3060523 h 3252518"/>
              <a:gd name="connsiteX4-361" fmla="*/ 7419975 w 11601450"/>
              <a:gd name="connsiteY4-362" fmla="*/ 736423 h 3252518"/>
              <a:gd name="connsiteX5-363" fmla="*/ 8515350 w 11601450"/>
              <a:gd name="connsiteY5-364" fmla="*/ 3251023 h 3252518"/>
              <a:gd name="connsiteX6-365" fmla="*/ 10674350 w 11601450"/>
              <a:gd name="connsiteY6-366" fmla="*/ 304623 h 3252518"/>
              <a:gd name="connsiteX7-367" fmla="*/ 11601450 w 11601450"/>
              <a:gd name="connsiteY7-368" fmla="*/ 139523 h 3252518"/>
              <a:gd name="connsiteX0-369" fmla="*/ 0 w 11601450"/>
              <a:gd name="connsiteY0-370" fmla="*/ 85548 h 3252518"/>
              <a:gd name="connsiteX1-371" fmla="*/ 1209675 w 11601450"/>
              <a:gd name="connsiteY1-372" fmla="*/ 3155773 h 3252518"/>
              <a:gd name="connsiteX2-373" fmla="*/ 3705225 w 11601450"/>
              <a:gd name="connsiteY2-374" fmla="*/ 764998 h 3252518"/>
              <a:gd name="connsiteX3-375" fmla="*/ 5076825 w 11601450"/>
              <a:gd name="connsiteY3-376" fmla="*/ 3060523 h 3252518"/>
              <a:gd name="connsiteX4-377" fmla="*/ 7419975 w 11601450"/>
              <a:gd name="connsiteY4-378" fmla="*/ 736423 h 3252518"/>
              <a:gd name="connsiteX5-379" fmla="*/ 8515350 w 11601450"/>
              <a:gd name="connsiteY5-380" fmla="*/ 3251023 h 3252518"/>
              <a:gd name="connsiteX6-381" fmla="*/ 10674350 w 11601450"/>
              <a:gd name="connsiteY6-382" fmla="*/ 304623 h 3252518"/>
              <a:gd name="connsiteX7-383" fmla="*/ 11601450 w 11601450"/>
              <a:gd name="connsiteY7-384" fmla="*/ 139523 h 3252518"/>
              <a:gd name="connsiteX0-385" fmla="*/ 0 w 11601450"/>
              <a:gd name="connsiteY0-386" fmla="*/ 85548 h 3252518"/>
              <a:gd name="connsiteX1-387" fmla="*/ 288925 w 11601450"/>
              <a:gd name="connsiteY1-388" fmla="*/ 679272 h 3252518"/>
              <a:gd name="connsiteX2-389" fmla="*/ 1209675 w 11601450"/>
              <a:gd name="connsiteY2-390" fmla="*/ 3155773 h 3252518"/>
              <a:gd name="connsiteX3-391" fmla="*/ 3705225 w 11601450"/>
              <a:gd name="connsiteY3-392" fmla="*/ 764998 h 3252518"/>
              <a:gd name="connsiteX4-393" fmla="*/ 5076825 w 11601450"/>
              <a:gd name="connsiteY4-394" fmla="*/ 3060523 h 3252518"/>
              <a:gd name="connsiteX5-395" fmla="*/ 7419975 w 11601450"/>
              <a:gd name="connsiteY5-396" fmla="*/ 736423 h 3252518"/>
              <a:gd name="connsiteX6-397" fmla="*/ 8515350 w 11601450"/>
              <a:gd name="connsiteY6-398" fmla="*/ 3251023 h 3252518"/>
              <a:gd name="connsiteX7-399" fmla="*/ 10674350 w 11601450"/>
              <a:gd name="connsiteY7-400" fmla="*/ 304623 h 3252518"/>
              <a:gd name="connsiteX8" fmla="*/ 11601450 w 11601450"/>
              <a:gd name="connsiteY8" fmla="*/ 139523 h 3252518"/>
              <a:gd name="connsiteX0-401" fmla="*/ 0 w 11601450"/>
              <a:gd name="connsiteY0-402" fmla="*/ 85548 h 3252518"/>
              <a:gd name="connsiteX1-403" fmla="*/ 581025 w 11601450"/>
              <a:gd name="connsiteY1-404" fmla="*/ 844372 h 3252518"/>
              <a:gd name="connsiteX2-405" fmla="*/ 1209675 w 11601450"/>
              <a:gd name="connsiteY2-406" fmla="*/ 3155773 h 3252518"/>
              <a:gd name="connsiteX3-407" fmla="*/ 3705225 w 11601450"/>
              <a:gd name="connsiteY3-408" fmla="*/ 764998 h 3252518"/>
              <a:gd name="connsiteX4-409" fmla="*/ 5076825 w 11601450"/>
              <a:gd name="connsiteY4-410" fmla="*/ 3060523 h 3252518"/>
              <a:gd name="connsiteX5-411" fmla="*/ 7419975 w 11601450"/>
              <a:gd name="connsiteY5-412" fmla="*/ 736423 h 3252518"/>
              <a:gd name="connsiteX6-413" fmla="*/ 8515350 w 11601450"/>
              <a:gd name="connsiteY6-414" fmla="*/ 3251023 h 3252518"/>
              <a:gd name="connsiteX7-415" fmla="*/ 10674350 w 11601450"/>
              <a:gd name="connsiteY7-416" fmla="*/ 304623 h 3252518"/>
              <a:gd name="connsiteX8-417" fmla="*/ 11601450 w 11601450"/>
              <a:gd name="connsiteY8-418" fmla="*/ 139523 h 3252518"/>
              <a:gd name="connsiteX0-419" fmla="*/ 0 w 12617450"/>
              <a:gd name="connsiteY0-420" fmla="*/ 0 h 3459070"/>
              <a:gd name="connsiteX1-421" fmla="*/ 1597025 w 12617450"/>
              <a:gd name="connsiteY1-422" fmla="*/ 1050924 h 3459070"/>
              <a:gd name="connsiteX2-423" fmla="*/ 2225675 w 12617450"/>
              <a:gd name="connsiteY2-424" fmla="*/ 3362325 h 3459070"/>
              <a:gd name="connsiteX3-425" fmla="*/ 4721225 w 12617450"/>
              <a:gd name="connsiteY3-426" fmla="*/ 971550 h 3459070"/>
              <a:gd name="connsiteX4-427" fmla="*/ 6092825 w 12617450"/>
              <a:gd name="connsiteY4-428" fmla="*/ 3267075 h 3459070"/>
              <a:gd name="connsiteX5-429" fmla="*/ 8435975 w 12617450"/>
              <a:gd name="connsiteY5-430" fmla="*/ 942975 h 3459070"/>
              <a:gd name="connsiteX6-431" fmla="*/ 9531350 w 12617450"/>
              <a:gd name="connsiteY6-432" fmla="*/ 3457575 h 3459070"/>
              <a:gd name="connsiteX7-433" fmla="*/ 11690350 w 12617450"/>
              <a:gd name="connsiteY7-434" fmla="*/ 511175 h 3459070"/>
              <a:gd name="connsiteX8-435" fmla="*/ 12617450 w 12617450"/>
              <a:gd name="connsiteY8-436" fmla="*/ 346075 h 3459070"/>
              <a:gd name="connsiteX0-437" fmla="*/ 0 w 12617450"/>
              <a:gd name="connsiteY0-438" fmla="*/ 0 h 3459070"/>
              <a:gd name="connsiteX1-439" fmla="*/ 1317625 w 12617450"/>
              <a:gd name="connsiteY1-440" fmla="*/ 695324 h 3459070"/>
              <a:gd name="connsiteX2-441" fmla="*/ 2225675 w 12617450"/>
              <a:gd name="connsiteY2-442" fmla="*/ 3362325 h 3459070"/>
              <a:gd name="connsiteX3-443" fmla="*/ 4721225 w 12617450"/>
              <a:gd name="connsiteY3-444" fmla="*/ 971550 h 3459070"/>
              <a:gd name="connsiteX4-445" fmla="*/ 6092825 w 12617450"/>
              <a:gd name="connsiteY4-446" fmla="*/ 3267075 h 3459070"/>
              <a:gd name="connsiteX5-447" fmla="*/ 8435975 w 12617450"/>
              <a:gd name="connsiteY5-448" fmla="*/ 942975 h 3459070"/>
              <a:gd name="connsiteX6-449" fmla="*/ 9531350 w 12617450"/>
              <a:gd name="connsiteY6-450" fmla="*/ 3457575 h 3459070"/>
              <a:gd name="connsiteX7-451" fmla="*/ 11690350 w 12617450"/>
              <a:gd name="connsiteY7-452" fmla="*/ 511175 h 3459070"/>
              <a:gd name="connsiteX8-453" fmla="*/ 12617450 w 12617450"/>
              <a:gd name="connsiteY8-454" fmla="*/ 346075 h 3459070"/>
              <a:gd name="connsiteX0-455" fmla="*/ 0 w 12833350"/>
              <a:gd name="connsiteY0-456" fmla="*/ 0 h 3674970"/>
              <a:gd name="connsiteX1-457" fmla="*/ 1533525 w 12833350"/>
              <a:gd name="connsiteY1-458" fmla="*/ 911224 h 3674970"/>
              <a:gd name="connsiteX2-459" fmla="*/ 2441575 w 12833350"/>
              <a:gd name="connsiteY2-460" fmla="*/ 3578225 h 3674970"/>
              <a:gd name="connsiteX3-461" fmla="*/ 4937125 w 12833350"/>
              <a:gd name="connsiteY3-462" fmla="*/ 1187450 h 3674970"/>
              <a:gd name="connsiteX4-463" fmla="*/ 6308725 w 12833350"/>
              <a:gd name="connsiteY4-464" fmla="*/ 3482975 h 3674970"/>
              <a:gd name="connsiteX5-465" fmla="*/ 8651875 w 12833350"/>
              <a:gd name="connsiteY5-466" fmla="*/ 1158875 h 3674970"/>
              <a:gd name="connsiteX6-467" fmla="*/ 9747250 w 12833350"/>
              <a:gd name="connsiteY6-468" fmla="*/ 3673475 h 3674970"/>
              <a:gd name="connsiteX7-469" fmla="*/ 11906250 w 12833350"/>
              <a:gd name="connsiteY7-470" fmla="*/ 727075 h 3674970"/>
              <a:gd name="connsiteX8-471" fmla="*/ 12833350 w 12833350"/>
              <a:gd name="connsiteY8-472" fmla="*/ 561975 h 3674970"/>
              <a:gd name="connsiteX0-473" fmla="*/ 0 w 12833350"/>
              <a:gd name="connsiteY0-474" fmla="*/ 0 h 3674970"/>
              <a:gd name="connsiteX1-475" fmla="*/ 1368425 w 12833350"/>
              <a:gd name="connsiteY1-476" fmla="*/ 644524 h 3674970"/>
              <a:gd name="connsiteX2-477" fmla="*/ 2441575 w 12833350"/>
              <a:gd name="connsiteY2-478" fmla="*/ 3578225 h 3674970"/>
              <a:gd name="connsiteX3-479" fmla="*/ 4937125 w 12833350"/>
              <a:gd name="connsiteY3-480" fmla="*/ 1187450 h 3674970"/>
              <a:gd name="connsiteX4-481" fmla="*/ 6308725 w 12833350"/>
              <a:gd name="connsiteY4-482" fmla="*/ 3482975 h 3674970"/>
              <a:gd name="connsiteX5-483" fmla="*/ 8651875 w 12833350"/>
              <a:gd name="connsiteY5-484" fmla="*/ 1158875 h 3674970"/>
              <a:gd name="connsiteX6-485" fmla="*/ 9747250 w 12833350"/>
              <a:gd name="connsiteY6-486" fmla="*/ 3673475 h 3674970"/>
              <a:gd name="connsiteX7-487" fmla="*/ 11906250 w 12833350"/>
              <a:gd name="connsiteY7-488" fmla="*/ 727075 h 3674970"/>
              <a:gd name="connsiteX8-489" fmla="*/ 12833350 w 12833350"/>
              <a:gd name="connsiteY8-490" fmla="*/ 561975 h 3674970"/>
              <a:gd name="connsiteX0-491" fmla="*/ 0 w 12833350"/>
              <a:gd name="connsiteY0-492" fmla="*/ 0 h 3674970"/>
              <a:gd name="connsiteX1-493" fmla="*/ 1368425 w 12833350"/>
              <a:gd name="connsiteY1-494" fmla="*/ 644524 h 3674970"/>
              <a:gd name="connsiteX2-495" fmla="*/ 2352675 w 12833350"/>
              <a:gd name="connsiteY2-496" fmla="*/ 3578225 h 3674970"/>
              <a:gd name="connsiteX3-497" fmla="*/ 4937125 w 12833350"/>
              <a:gd name="connsiteY3-498" fmla="*/ 1187450 h 3674970"/>
              <a:gd name="connsiteX4-499" fmla="*/ 6308725 w 12833350"/>
              <a:gd name="connsiteY4-500" fmla="*/ 3482975 h 3674970"/>
              <a:gd name="connsiteX5-501" fmla="*/ 8651875 w 12833350"/>
              <a:gd name="connsiteY5-502" fmla="*/ 1158875 h 3674970"/>
              <a:gd name="connsiteX6-503" fmla="*/ 9747250 w 12833350"/>
              <a:gd name="connsiteY6-504" fmla="*/ 3673475 h 3674970"/>
              <a:gd name="connsiteX7-505" fmla="*/ 11906250 w 12833350"/>
              <a:gd name="connsiteY7-506" fmla="*/ 727075 h 3674970"/>
              <a:gd name="connsiteX8-507" fmla="*/ 12833350 w 12833350"/>
              <a:gd name="connsiteY8-508" fmla="*/ 561975 h 3674970"/>
              <a:gd name="connsiteX0-509" fmla="*/ 0 w 12833350"/>
              <a:gd name="connsiteY0-510" fmla="*/ 0 h 3674970"/>
              <a:gd name="connsiteX1-511" fmla="*/ 1368425 w 12833350"/>
              <a:gd name="connsiteY1-512" fmla="*/ 644524 h 3674970"/>
              <a:gd name="connsiteX2-513" fmla="*/ 2352675 w 12833350"/>
              <a:gd name="connsiteY2-514" fmla="*/ 3578225 h 3674970"/>
              <a:gd name="connsiteX3-515" fmla="*/ 4899025 w 12833350"/>
              <a:gd name="connsiteY3-516" fmla="*/ 1212850 h 3674970"/>
              <a:gd name="connsiteX4-517" fmla="*/ 6308725 w 12833350"/>
              <a:gd name="connsiteY4-518" fmla="*/ 3482975 h 3674970"/>
              <a:gd name="connsiteX5-519" fmla="*/ 8651875 w 12833350"/>
              <a:gd name="connsiteY5-520" fmla="*/ 1158875 h 3674970"/>
              <a:gd name="connsiteX6-521" fmla="*/ 9747250 w 12833350"/>
              <a:gd name="connsiteY6-522" fmla="*/ 3673475 h 3674970"/>
              <a:gd name="connsiteX7-523" fmla="*/ 11906250 w 12833350"/>
              <a:gd name="connsiteY7-524" fmla="*/ 727075 h 3674970"/>
              <a:gd name="connsiteX8-525" fmla="*/ 12833350 w 12833350"/>
              <a:gd name="connsiteY8-526" fmla="*/ 561975 h 3674970"/>
              <a:gd name="connsiteX0-527" fmla="*/ 0 w 12833350"/>
              <a:gd name="connsiteY0-528" fmla="*/ 0 h 3674969"/>
              <a:gd name="connsiteX1-529" fmla="*/ 1368425 w 12833350"/>
              <a:gd name="connsiteY1-530" fmla="*/ 644524 h 3674969"/>
              <a:gd name="connsiteX2-531" fmla="*/ 2352675 w 12833350"/>
              <a:gd name="connsiteY2-532" fmla="*/ 3578225 h 3674969"/>
              <a:gd name="connsiteX3-533" fmla="*/ 4899025 w 12833350"/>
              <a:gd name="connsiteY3-534" fmla="*/ 1212850 h 3674969"/>
              <a:gd name="connsiteX4-535" fmla="*/ 6308725 w 12833350"/>
              <a:gd name="connsiteY4-536" fmla="*/ 3457575 h 3674969"/>
              <a:gd name="connsiteX5-537" fmla="*/ 8651875 w 12833350"/>
              <a:gd name="connsiteY5-538" fmla="*/ 1158875 h 3674969"/>
              <a:gd name="connsiteX6-539" fmla="*/ 9747250 w 12833350"/>
              <a:gd name="connsiteY6-540" fmla="*/ 3673475 h 3674969"/>
              <a:gd name="connsiteX7-541" fmla="*/ 11906250 w 12833350"/>
              <a:gd name="connsiteY7-542" fmla="*/ 727075 h 3674969"/>
              <a:gd name="connsiteX8-543" fmla="*/ 12833350 w 12833350"/>
              <a:gd name="connsiteY8-544" fmla="*/ 561975 h 3674969"/>
              <a:gd name="connsiteX0-545" fmla="*/ 0 w 12833350"/>
              <a:gd name="connsiteY0-546" fmla="*/ 0 h 3675040"/>
              <a:gd name="connsiteX1-547" fmla="*/ 1368425 w 12833350"/>
              <a:gd name="connsiteY1-548" fmla="*/ 644524 h 3675040"/>
              <a:gd name="connsiteX2-549" fmla="*/ 2352675 w 12833350"/>
              <a:gd name="connsiteY2-550" fmla="*/ 3578225 h 3675040"/>
              <a:gd name="connsiteX3-551" fmla="*/ 4899025 w 12833350"/>
              <a:gd name="connsiteY3-552" fmla="*/ 1212850 h 3675040"/>
              <a:gd name="connsiteX4-553" fmla="*/ 6308725 w 12833350"/>
              <a:gd name="connsiteY4-554" fmla="*/ 3457575 h 3675040"/>
              <a:gd name="connsiteX5-555" fmla="*/ 8718550 w 12833350"/>
              <a:gd name="connsiteY5-556" fmla="*/ 1168400 h 3675040"/>
              <a:gd name="connsiteX6-557" fmla="*/ 9747250 w 12833350"/>
              <a:gd name="connsiteY6-558" fmla="*/ 3673475 h 3675040"/>
              <a:gd name="connsiteX7-559" fmla="*/ 11906250 w 12833350"/>
              <a:gd name="connsiteY7-560" fmla="*/ 727075 h 3675040"/>
              <a:gd name="connsiteX8-561" fmla="*/ 12833350 w 12833350"/>
              <a:gd name="connsiteY8-562" fmla="*/ 561975 h 3675040"/>
              <a:gd name="connsiteX0-563" fmla="*/ 0 w 12833350"/>
              <a:gd name="connsiteY0-564" fmla="*/ 0 h 3675040"/>
              <a:gd name="connsiteX1-565" fmla="*/ 1368425 w 12833350"/>
              <a:gd name="connsiteY1-566" fmla="*/ 644524 h 3675040"/>
              <a:gd name="connsiteX2-567" fmla="*/ 2352675 w 12833350"/>
              <a:gd name="connsiteY2-568" fmla="*/ 3578225 h 3675040"/>
              <a:gd name="connsiteX3-569" fmla="*/ 4899025 w 12833350"/>
              <a:gd name="connsiteY3-570" fmla="*/ 1212850 h 3675040"/>
              <a:gd name="connsiteX4-571" fmla="*/ 6308725 w 12833350"/>
              <a:gd name="connsiteY4-572" fmla="*/ 3457575 h 3675040"/>
              <a:gd name="connsiteX5-573" fmla="*/ 8718550 w 12833350"/>
              <a:gd name="connsiteY5-574" fmla="*/ 1168400 h 3675040"/>
              <a:gd name="connsiteX6-575" fmla="*/ 9785350 w 12833350"/>
              <a:gd name="connsiteY6-576" fmla="*/ 3673475 h 3675040"/>
              <a:gd name="connsiteX7-577" fmla="*/ 11906250 w 12833350"/>
              <a:gd name="connsiteY7-578" fmla="*/ 727075 h 3675040"/>
              <a:gd name="connsiteX8-579" fmla="*/ 12833350 w 12833350"/>
              <a:gd name="connsiteY8-580" fmla="*/ 561975 h 3675040"/>
              <a:gd name="connsiteX0-581" fmla="*/ 0 w 12833350"/>
              <a:gd name="connsiteY0-582" fmla="*/ 0 h 3675040"/>
              <a:gd name="connsiteX1-583" fmla="*/ 1368425 w 12833350"/>
              <a:gd name="connsiteY1-584" fmla="*/ 644524 h 3675040"/>
              <a:gd name="connsiteX2-585" fmla="*/ 2352675 w 12833350"/>
              <a:gd name="connsiteY2-586" fmla="*/ 3578225 h 3675040"/>
              <a:gd name="connsiteX3-587" fmla="*/ 4899025 w 12833350"/>
              <a:gd name="connsiteY3-588" fmla="*/ 1212850 h 3675040"/>
              <a:gd name="connsiteX4-589" fmla="*/ 6308725 w 12833350"/>
              <a:gd name="connsiteY4-590" fmla="*/ 3457575 h 3675040"/>
              <a:gd name="connsiteX5-591" fmla="*/ 8718550 w 12833350"/>
              <a:gd name="connsiteY5-592" fmla="*/ 1168400 h 3675040"/>
              <a:gd name="connsiteX6-593" fmla="*/ 9785350 w 12833350"/>
              <a:gd name="connsiteY6-594" fmla="*/ 3673475 h 3675040"/>
              <a:gd name="connsiteX7-595" fmla="*/ 11906250 w 12833350"/>
              <a:gd name="connsiteY7-596" fmla="*/ 727075 h 3675040"/>
              <a:gd name="connsiteX8-597" fmla="*/ 12833350 w 12833350"/>
              <a:gd name="connsiteY8-598" fmla="*/ 561975 h 3675040"/>
              <a:gd name="connsiteX0-599" fmla="*/ 0 w 12833350"/>
              <a:gd name="connsiteY0-600" fmla="*/ 0 h 3675040"/>
              <a:gd name="connsiteX1-601" fmla="*/ 1368425 w 12833350"/>
              <a:gd name="connsiteY1-602" fmla="*/ 644524 h 3675040"/>
              <a:gd name="connsiteX2-603" fmla="*/ 2352675 w 12833350"/>
              <a:gd name="connsiteY2-604" fmla="*/ 3578225 h 3675040"/>
              <a:gd name="connsiteX3-605" fmla="*/ 4899025 w 12833350"/>
              <a:gd name="connsiteY3-606" fmla="*/ 1212850 h 3675040"/>
              <a:gd name="connsiteX4-607" fmla="*/ 6308725 w 12833350"/>
              <a:gd name="connsiteY4-608" fmla="*/ 3457575 h 3675040"/>
              <a:gd name="connsiteX5-609" fmla="*/ 8718550 w 12833350"/>
              <a:gd name="connsiteY5-610" fmla="*/ 1168400 h 3675040"/>
              <a:gd name="connsiteX6-611" fmla="*/ 9785350 w 12833350"/>
              <a:gd name="connsiteY6-612" fmla="*/ 3673475 h 3675040"/>
              <a:gd name="connsiteX7-613" fmla="*/ 11906250 w 12833350"/>
              <a:gd name="connsiteY7-614" fmla="*/ 727075 h 3675040"/>
              <a:gd name="connsiteX8-615" fmla="*/ 12833350 w 12833350"/>
              <a:gd name="connsiteY8-616" fmla="*/ 561975 h 3675040"/>
              <a:gd name="connsiteX0-617" fmla="*/ 0 w 12973050"/>
              <a:gd name="connsiteY0-618" fmla="*/ 0 h 3675040"/>
              <a:gd name="connsiteX1-619" fmla="*/ 1368425 w 12973050"/>
              <a:gd name="connsiteY1-620" fmla="*/ 644524 h 3675040"/>
              <a:gd name="connsiteX2-621" fmla="*/ 2352675 w 12973050"/>
              <a:gd name="connsiteY2-622" fmla="*/ 3578225 h 3675040"/>
              <a:gd name="connsiteX3-623" fmla="*/ 4899025 w 12973050"/>
              <a:gd name="connsiteY3-624" fmla="*/ 1212850 h 3675040"/>
              <a:gd name="connsiteX4-625" fmla="*/ 6308725 w 12973050"/>
              <a:gd name="connsiteY4-626" fmla="*/ 3457575 h 3675040"/>
              <a:gd name="connsiteX5-627" fmla="*/ 8718550 w 12973050"/>
              <a:gd name="connsiteY5-628" fmla="*/ 1168400 h 3675040"/>
              <a:gd name="connsiteX6-629" fmla="*/ 9785350 w 12973050"/>
              <a:gd name="connsiteY6-630" fmla="*/ 3673475 h 3675040"/>
              <a:gd name="connsiteX7-631" fmla="*/ 11906250 w 12973050"/>
              <a:gd name="connsiteY7-632" fmla="*/ 727075 h 3675040"/>
              <a:gd name="connsiteX8-633" fmla="*/ 12973050 w 12973050"/>
              <a:gd name="connsiteY8-634" fmla="*/ 841375 h 3675040"/>
              <a:gd name="connsiteX0-635" fmla="*/ 0 w 13188950"/>
              <a:gd name="connsiteY0-636" fmla="*/ 0 h 3675040"/>
              <a:gd name="connsiteX1-637" fmla="*/ 1368425 w 13188950"/>
              <a:gd name="connsiteY1-638" fmla="*/ 644524 h 3675040"/>
              <a:gd name="connsiteX2-639" fmla="*/ 2352675 w 13188950"/>
              <a:gd name="connsiteY2-640" fmla="*/ 3578225 h 3675040"/>
              <a:gd name="connsiteX3-641" fmla="*/ 4899025 w 13188950"/>
              <a:gd name="connsiteY3-642" fmla="*/ 1212850 h 3675040"/>
              <a:gd name="connsiteX4-643" fmla="*/ 6308725 w 13188950"/>
              <a:gd name="connsiteY4-644" fmla="*/ 3457575 h 3675040"/>
              <a:gd name="connsiteX5-645" fmla="*/ 8718550 w 13188950"/>
              <a:gd name="connsiteY5-646" fmla="*/ 1168400 h 3675040"/>
              <a:gd name="connsiteX6-647" fmla="*/ 9785350 w 13188950"/>
              <a:gd name="connsiteY6-648" fmla="*/ 3673475 h 3675040"/>
              <a:gd name="connsiteX7-649" fmla="*/ 11906250 w 13188950"/>
              <a:gd name="connsiteY7-650" fmla="*/ 727075 h 3675040"/>
              <a:gd name="connsiteX8-651" fmla="*/ 13188950 w 13188950"/>
              <a:gd name="connsiteY8-652" fmla="*/ 854075 h 3675040"/>
              <a:gd name="connsiteX0-653" fmla="*/ 0 w 13315950"/>
              <a:gd name="connsiteY0-654" fmla="*/ 0 h 3675040"/>
              <a:gd name="connsiteX1-655" fmla="*/ 1368425 w 13315950"/>
              <a:gd name="connsiteY1-656" fmla="*/ 644524 h 3675040"/>
              <a:gd name="connsiteX2-657" fmla="*/ 2352675 w 13315950"/>
              <a:gd name="connsiteY2-658" fmla="*/ 3578225 h 3675040"/>
              <a:gd name="connsiteX3-659" fmla="*/ 4899025 w 13315950"/>
              <a:gd name="connsiteY3-660" fmla="*/ 1212850 h 3675040"/>
              <a:gd name="connsiteX4-661" fmla="*/ 6308725 w 13315950"/>
              <a:gd name="connsiteY4-662" fmla="*/ 3457575 h 3675040"/>
              <a:gd name="connsiteX5-663" fmla="*/ 8718550 w 13315950"/>
              <a:gd name="connsiteY5-664" fmla="*/ 1168400 h 3675040"/>
              <a:gd name="connsiteX6-665" fmla="*/ 9785350 w 13315950"/>
              <a:gd name="connsiteY6-666" fmla="*/ 3673475 h 3675040"/>
              <a:gd name="connsiteX7-667" fmla="*/ 11906250 w 13315950"/>
              <a:gd name="connsiteY7-668" fmla="*/ 727075 h 3675040"/>
              <a:gd name="connsiteX8-669" fmla="*/ 13315950 w 13315950"/>
              <a:gd name="connsiteY8-670" fmla="*/ 231775 h 3675040"/>
              <a:gd name="connsiteX0-671" fmla="*/ 0 w 13315950"/>
              <a:gd name="connsiteY0-672" fmla="*/ 0 h 3674869"/>
              <a:gd name="connsiteX1-673" fmla="*/ 1368425 w 13315950"/>
              <a:gd name="connsiteY1-674" fmla="*/ 644524 h 3674869"/>
              <a:gd name="connsiteX2-675" fmla="*/ 2352675 w 13315950"/>
              <a:gd name="connsiteY2-676" fmla="*/ 3578225 h 3674869"/>
              <a:gd name="connsiteX3-677" fmla="*/ 4899025 w 13315950"/>
              <a:gd name="connsiteY3-678" fmla="*/ 1212850 h 3674869"/>
              <a:gd name="connsiteX4-679" fmla="*/ 6308725 w 13315950"/>
              <a:gd name="connsiteY4-680" fmla="*/ 3457575 h 3674869"/>
              <a:gd name="connsiteX5-681" fmla="*/ 8718550 w 13315950"/>
              <a:gd name="connsiteY5-682" fmla="*/ 1168400 h 3674869"/>
              <a:gd name="connsiteX6-683" fmla="*/ 9785350 w 13315950"/>
              <a:gd name="connsiteY6-684" fmla="*/ 3673475 h 3674869"/>
              <a:gd name="connsiteX7-685" fmla="*/ 12033250 w 13315950"/>
              <a:gd name="connsiteY7-686" fmla="*/ 752475 h 3674869"/>
              <a:gd name="connsiteX8-687" fmla="*/ 13315950 w 13315950"/>
              <a:gd name="connsiteY8-688" fmla="*/ 231775 h 3674869"/>
              <a:gd name="connsiteX0-689" fmla="*/ 0 w 13315950"/>
              <a:gd name="connsiteY0-690" fmla="*/ 0 h 3673485"/>
              <a:gd name="connsiteX1-691" fmla="*/ 1368425 w 13315950"/>
              <a:gd name="connsiteY1-692" fmla="*/ 644524 h 3673485"/>
              <a:gd name="connsiteX2-693" fmla="*/ 2352675 w 13315950"/>
              <a:gd name="connsiteY2-694" fmla="*/ 3578225 h 3673485"/>
              <a:gd name="connsiteX3-695" fmla="*/ 4899025 w 13315950"/>
              <a:gd name="connsiteY3-696" fmla="*/ 1212850 h 3673485"/>
              <a:gd name="connsiteX4-697" fmla="*/ 6308725 w 13315950"/>
              <a:gd name="connsiteY4-698" fmla="*/ 3457575 h 3673485"/>
              <a:gd name="connsiteX5-699" fmla="*/ 8718550 w 13315950"/>
              <a:gd name="connsiteY5-700" fmla="*/ 1168400 h 3673485"/>
              <a:gd name="connsiteX6-701" fmla="*/ 9785350 w 13315950"/>
              <a:gd name="connsiteY6-702" fmla="*/ 3673475 h 3673485"/>
              <a:gd name="connsiteX7-703" fmla="*/ 12033250 w 13315950"/>
              <a:gd name="connsiteY7-704" fmla="*/ 752475 h 3673485"/>
              <a:gd name="connsiteX8-705" fmla="*/ 13315950 w 13315950"/>
              <a:gd name="connsiteY8-706" fmla="*/ 231775 h 3673485"/>
              <a:gd name="connsiteX0-707" fmla="*/ 0 w 13315950"/>
              <a:gd name="connsiteY0-708" fmla="*/ 0 h 3673485"/>
              <a:gd name="connsiteX1-709" fmla="*/ 1368425 w 13315950"/>
              <a:gd name="connsiteY1-710" fmla="*/ 644524 h 3673485"/>
              <a:gd name="connsiteX2-711" fmla="*/ 2352675 w 13315950"/>
              <a:gd name="connsiteY2-712" fmla="*/ 3578225 h 3673485"/>
              <a:gd name="connsiteX3-713" fmla="*/ 4899025 w 13315950"/>
              <a:gd name="connsiteY3-714" fmla="*/ 1212850 h 3673485"/>
              <a:gd name="connsiteX4-715" fmla="*/ 6308725 w 13315950"/>
              <a:gd name="connsiteY4-716" fmla="*/ 3457575 h 3673485"/>
              <a:gd name="connsiteX5-717" fmla="*/ 8718550 w 13315950"/>
              <a:gd name="connsiteY5-718" fmla="*/ 1168400 h 3673485"/>
              <a:gd name="connsiteX6-719" fmla="*/ 9785350 w 13315950"/>
              <a:gd name="connsiteY6-720" fmla="*/ 3673475 h 3673485"/>
              <a:gd name="connsiteX7-721" fmla="*/ 12033250 w 13315950"/>
              <a:gd name="connsiteY7-722" fmla="*/ 752475 h 3673485"/>
              <a:gd name="connsiteX8-723" fmla="*/ 13315950 w 13315950"/>
              <a:gd name="connsiteY8-724" fmla="*/ 231775 h 3673485"/>
              <a:gd name="connsiteX0-725" fmla="*/ 0 w 13315950"/>
              <a:gd name="connsiteY0-726" fmla="*/ 0 h 3673485"/>
              <a:gd name="connsiteX1-727" fmla="*/ 1435100 w 13315950"/>
              <a:gd name="connsiteY1-728" fmla="*/ 654049 h 3673485"/>
              <a:gd name="connsiteX2-729" fmla="*/ 2352675 w 13315950"/>
              <a:gd name="connsiteY2-730" fmla="*/ 3578225 h 3673485"/>
              <a:gd name="connsiteX3-731" fmla="*/ 4899025 w 13315950"/>
              <a:gd name="connsiteY3-732" fmla="*/ 1212850 h 3673485"/>
              <a:gd name="connsiteX4-733" fmla="*/ 6308725 w 13315950"/>
              <a:gd name="connsiteY4-734" fmla="*/ 3457575 h 3673485"/>
              <a:gd name="connsiteX5-735" fmla="*/ 8718550 w 13315950"/>
              <a:gd name="connsiteY5-736" fmla="*/ 1168400 h 3673485"/>
              <a:gd name="connsiteX6-737" fmla="*/ 9785350 w 13315950"/>
              <a:gd name="connsiteY6-738" fmla="*/ 3673475 h 3673485"/>
              <a:gd name="connsiteX7-739" fmla="*/ 12033250 w 13315950"/>
              <a:gd name="connsiteY7-740" fmla="*/ 752475 h 3673485"/>
              <a:gd name="connsiteX8-741" fmla="*/ 13315950 w 13315950"/>
              <a:gd name="connsiteY8-742" fmla="*/ 231775 h 36734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17" y="connsiteY8-418"/>
              </a:cxn>
            </a:cxnLst>
            <a:rect l="l" t="t" r="r" b="b"/>
            <a:pathLst>
              <a:path w="13315950" h="3673485">
                <a:moveTo>
                  <a:pt x="0" y="0"/>
                </a:moveTo>
                <a:cubicBezTo>
                  <a:pt x="48154" y="98954"/>
                  <a:pt x="1233488" y="142345"/>
                  <a:pt x="1435100" y="654049"/>
                </a:cubicBezTo>
                <a:cubicBezTo>
                  <a:pt x="1636712" y="1165753"/>
                  <a:pt x="1775354" y="3485092"/>
                  <a:pt x="2352675" y="3578225"/>
                </a:cubicBezTo>
                <a:cubicBezTo>
                  <a:pt x="2929996" y="3671358"/>
                  <a:pt x="4239683" y="1232958"/>
                  <a:pt x="4899025" y="1212850"/>
                </a:cubicBezTo>
                <a:cubicBezTo>
                  <a:pt x="5558367" y="1192742"/>
                  <a:pt x="5672138" y="3464983"/>
                  <a:pt x="6308725" y="3457575"/>
                </a:cubicBezTo>
                <a:cubicBezTo>
                  <a:pt x="6945312" y="3450167"/>
                  <a:pt x="8139112" y="1132417"/>
                  <a:pt x="8718550" y="1168400"/>
                </a:cubicBezTo>
                <a:cubicBezTo>
                  <a:pt x="9297988" y="1204383"/>
                  <a:pt x="9194800" y="3679296"/>
                  <a:pt x="9785350" y="3673475"/>
                </a:cubicBezTo>
                <a:cubicBezTo>
                  <a:pt x="10375900" y="36676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4283" y="2102795"/>
            <a:ext cx="677694" cy="677694"/>
            <a:chOff x="993083" y="2102795"/>
            <a:chExt cx="677694" cy="677694"/>
          </a:xfrm>
        </p:grpSpPr>
        <p:sp>
          <p:nvSpPr>
            <p:cNvPr id="4" name="椭圆 3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205470" y="2315182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05833" y="4998395"/>
            <a:ext cx="677694" cy="677694"/>
            <a:chOff x="993083" y="2102795"/>
            <a:chExt cx="677694" cy="677694"/>
          </a:xfrm>
        </p:grpSpPr>
        <p:sp>
          <p:nvSpPr>
            <p:cNvPr id="8" name="椭圆 7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05471" y="2315183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22713" y="2674295"/>
            <a:ext cx="677694" cy="677694"/>
            <a:chOff x="993083" y="2102795"/>
            <a:chExt cx="677694" cy="677694"/>
          </a:xfrm>
        </p:grpSpPr>
        <p:sp>
          <p:nvSpPr>
            <p:cNvPr id="11" name="椭圆 10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05471" y="2315183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06118" y="4894380"/>
            <a:ext cx="677694" cy="677694"/>
            <a:chOff x="993083" y="2102795"/>
            <a:chExt cx="677694" cy="677694"/>
          </a:xfrm>
        </p:grpSpPr>
        <p:sp>
          <p:nvSpPr>
            <p:cNvPr id="14" name="椭圆 13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205471" y="2315183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57945" y="2674295"/>
            <a:ext cx="677694" cy="677694"/>
            <a:chOff x="993083" y="2102795"/>
            <a:chExt cx="677694" cy="677694"/>
          </a:xfrm>
        </p:grpSpPr>
        <p:sp>
          <p:nvSpPr>
            <p:cNvPr id="17" name="椭圆 16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05471" y="2315183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78485" y="5106768"/>
            <a:ext cx="677694" cy="677694"/>
            <a:chOff x="993083" y="2102795"/>
            <a:chExt cx="677694" cy="677694"/>
          </a:xfrm>
        </p:grpSpPr>
        <p:sp>
          <p:nvSpPr>
            <p:cNvPr id="20" name="椭圆 19"/>
            <p:cNvSpPr/>
            <p:nvPr/>
          </p:nvSpPr>
          <p:spPr>
            <a:xfrm>
              <a:off x="993083" y="2102795"/>
              <a:ext cx="677694" cy="67769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05471" y="2315183"/>
              <a:ext cx="252919" cy="25291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4522" y="1939769"/>
            <a:ext cx="441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全平台兼容</a:t>
            </a:r>
            <a:r>
              <a:rPr lang="en-US" altLang="zh-CN" dirty="0">
                <a:solidFill>
                  <a:schemeClr val="bg1"/>
                </a:solidFill>
              </a:rPr>
              <a:t>&amp;</a:t>
            </a:r>
            <a:r>
              <a:rPr lang="zh-CN" altLang="en-US" dirty="0">
                <a:solidFill>
                  <a:schemeClr val="bg1"/>
                </a:solidFill>
              </a:rPr>
              <a:t>全浏览器兼容</a:t>
            </a:r>
            <a:r>
              <a:rPr lang="en-US" altLang="zh-CN" dirty="0">
                <a:solidFill>
                  <a:schemeClr val="bg1"/>
                </a:solidFill>
              </a:rPr>
              <a:t>&amp;</a:t>
            </a:r>
            <a:r>
              <a:rPr lang="zh-CN" altLang="en-US" dirty="0">
                <a:solidFill>
                  <a:schemeClr val="bg1"/>
                </a:solidFill>
              </a:rPr>
              <a:t>全文件备份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3322" y="2319892"/>
            <a:ext cx="4052796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平台：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Win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Linux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Mac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IOS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Android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浏览器：</a:t>
            </a:r>
            <a:r>
              <a:rPr lang="zh-CN" altLang="en-US" sz="1000" dirty="0">
                <a:solidFill>
                  <a:schemeClr val="bg1"/>
                </a:solidFill>
              </a:rPr>
              <a:t>IE9,IE10,IE11,Edge</a:t>
            </a:r>
            <a:r>
              <a:rPr lang="en-US" altLang="zh-CN" sz="1000" dirty="0">
                <a:solidFill>
                  <a:schemeClr val="bg1"/>
                </a:solidFill>
              </a:rPr>
              <a:t>,</a:t>
            </a:r>
            <a:r>
              <a:rPr lang="zh-CN" altLang="en-US" sz="1000" dirty="0">
                <a:solidFill>
                  <a:schemeClr val="bg1"/>
                </a:solidFill>
              </a:rPr>
              <a:t>Chrome,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Firefox,Safari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PC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客户端及网页端及文件备份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移动客户端及网页端及相册备份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348272" y="2282214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86775" y="4837548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轻松预览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5575" y="5227578"/>
            <a:ext cx="2378879" cy="142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在线解压缩及查看压缩文件</a:t>
            </a:r>
            <a:r>
              <a:rPr lang="zh-CN" altLang="en-US" sz="1000" dirty="0">
                <a:solidFill>
                  <a:schemeClr val="bg1"/>
                </a:solidFill>
              </a:rPr>
              <a:t>(rar,zip,7z,tar,tar.gz,gz等全格式支持)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文档在线预览</a:t>
            </a:r>
            <a:r>
              <a:rPr lang="en-US" altLang="zh-CN" sz="1000" dirty="0">
                <a:solidFill>
                  <a:schemeClr val="bg1"/>
                </a:solidFill>
              </a:rPr>
              <a:t>(</a:t>
            </a:r>
            <a:r>
              <a:rPr lang="en-US" altLang="zh-CN" sz="1000" dirty="0" err="1">
                <a:solidFill>
                  <a:schemeClr val="bg1"/>
                </a:solidFill>
              </a:rPr>
              <a:t>doc,docx,xls,xlsx,ppt,pptx,csv,pdf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等全格式支持</a:t>
            </a:r>
            <a:r>
              <a:rPr lang="en-US" altLang="zh-CN" sz="1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2620525" y="5179993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4390" y="2441642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文件轻松分享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93191" y="2831672"/>
            <a:ext cx="2208406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一键分享文件，支持生成外链；扫描二维码，手机即可快速查看；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可设定到期时间、提取密码、下载权限，满足更多场景需求，轻松分享文件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4988140" y="2784087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51726" y="4800600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类似</a:t>
            </a:r>
            <a:r>
              <a:rPr lang="en-US" altLang="zh-CN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Windows</a:t>
            </a:r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操作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290527" y="5190630"/>
            <a:ext cx="2208406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云端文档管理，在私有云系统里也可以像在电脑上操作一般熟悉而流畅，熟悉框选、拖拽、快捷键，从来没有这么简单方便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6385476" y="514304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87468" y="2608241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贴心细节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26269" y="2998271"/>
            <a:ext cx="2208406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私有云存储系统以学海苑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公共教学组团东西南馆作为背景，在日间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夜间均有适合观看的深色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浅色模式自动切换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8621218" y="295068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16890" y="4933737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第三方登录</a:t>
            </a:r>
            <a:endParaRPr lang="en-US" altLang="zh-CN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655691" y="5323767"/>
            <a:ext cx="2378878" cy="75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QQ/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微信中打开本系统，并一键使用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QQ/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微信账号注册登录，免去传统冗杂的注册流程，实现“即点即用”</a:t>
            </a:r>
            <a:endParaRPr lang="es-E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9750640" y="5276182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80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体验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Demo</a:t>
            </a:r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12"/>
          </p:nvPr>
        </p:nvSpPr>
        <p:spPr>
          <a:xfrm>
            <a:off x="4098849" y="258997"/>
            <a:ext cx="3974846" cy="3729907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57228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5513" y="2105561"/>
            <a:ext cx="7460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600" dirty="0">
                <a:solidFill>
                  <a:schemeClr val="bg1"/>
                </a:solidFill>
                <a:latin typeface="AliHYAiHei" panose="00020600040101010101" pitchFamily="18" charset="-122"/>
                <a:ea typeface="AliHYAiHei" panose="00020600040101010101" pitchFamily="18" charset="-122"/>
              </a:rPr>
              <a:t>DEMO</a:t>
            </a:r>
            <a:endParaRPr kumimoji="1" lang="zh-CN" altLang="en-US" sz="16600" dirty="0">
              <a:solidFill>
                <a:schemeClr val="bg1"/>
              </a:solidFill>
              <a:latin typeface="AliHYAiHei" panose="00020600040101010101" pitchFamily="18" charset="-122"/>
              <a:ea typeface="AliHYAiHei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986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344805"/>
            <a:ext cx="4538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+mj-ea"/>
                <a:ea typeface="+mj-ea"/>
                <a:hlinkClick r:id="rId2"/>
              </a:rPr>
              <a:t>http://212.129.255.221</a:t>
            </a:r>
            <a:endParaRPr kumimoji="1"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990600"/>
            <a:ext cx="2438400" cy="24384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9C10CE5-48B6-2940-AFB5-5C65B384DB70}"/>
              </a:ext>
            </a:extLst>
          </p:cNvPr>
          <p:cNvSpPr txBox="1"/>
          <p:nvPr/>
        </p:nvSpPr>
        <p:spPr>
          <a:xfrm>
            <a:off x="1855305" y="4092498"/>
            <a:ext cx="8481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说明：本系统已完成域名解析，实现域名访问，但现有域名备案为“李胜嘉的个人主页”，根据工信部现行法律规定，个人不能备案类似“私有云”等交互式网页，故若长期使用</a:t>
            </a:r>
            <a:r>
              <a:rPr kumimoji="1" lang="en-US" altLang="zh-CN" sz="2400" dirty="0">
                <a:solidFill>
                  <a:schemeClr val="bg1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QQ/</a:t>
            </a:r>
            <a:r>
              <a:rPr kumimoji="1" lang="zh-CN" altLang="en-US" sz="2400" dirty="0">
                <a:solidFill>
                  <a:schemeClr val="bg1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微信访问本系统，会以“备案信息与实际展示内容不一致”而屏蔽并提示“此网页已停止访问”。故本系统暂不提供域名信息，仅提供</a:t>
            </a:r>
            <a:r>
              <a:rPr kumimoji="1" lang="en-US" altLang="zh-CN" sz="2400" dirty="0">
                <a:solidFill>
                  <a:schemeClr val="bg1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IP</a:t>
            </a:r>
            <a:r>
              <a:rPr kumimoji="1" lang="zh-CN" altLang="en-US" sz="2400" dirty="0">
                <a:solidFill>
                  <a:schemeClr val="bg1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地址访问。</a:t>
            </a:r>
          </a:p>
        </p:txBody>
      </p:sp>
    </p:spTree>
    <p:extLst>
      <p:ext uri="{BB962C8B-B14F-4D97-AF65-F5344CB8AC3E}">
        <p14:creationId xmlns:p14="http://schemas.microsoft.com/office/powerpoint/2010/main" val="298705637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6A6E19-62A0-B145-ACF7-8C5C9CFC4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56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536E9F-2FEB-DF40-8ABE-1358AC5FAD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49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3E4E60-127F-5147-A95A-AE2E63EA34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71" y="0"/>
            <a:ext cx="11932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96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设计思路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Mentality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of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Designing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功能简介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Introduction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of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the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Function 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创新性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Innovativeness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体验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Demo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6F13B4-F739-C94A-90BE-DB24D95BDF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66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91BDF0-328D-9A4E-892D-CACB7466C1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FA105E-3553-654A-B7E2-45AC959F5B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47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8ADE9B-B782-5F4C-8516-59184DB4B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112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431908" y="2414626"/>
            <a:ext cx="3328003" cy="1323439"/>
          </a:xfrm>
        </p:spPr>
        <p:txBody>
          <a:bodyPr/>
          <a:lstStyle/>
          <a:p>
            <a:pPr lv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谢谢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83828" y="2426221"/>
            <a:ext cx="3328003" cy="1323439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谢谢</a:t>
            </a:r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5645839" y="3607366"/>
            <a:ext cx="900140" cy="307777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李胜嘉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9" name="文本占位符 14"/>
          <p:cNvSpPr txBox="1"/>
          <p:nvPr/>
        </p:nvSpPr>
        <p:spPr>
          <a:xfrm>
            <a:off x="5471325" y="3983054"/>
            <a:ext cx="124917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400" b="1" kern="1200" noProof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209170937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4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1</a:t>
            </a: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Mentality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of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Designing</a:t>
            </a:r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设计思路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3754774" y="347721"/>
            <a:ext cx="4840906" cy="547218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为什么会用到这样的系统？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27596" y="1711485"/>
            <a:ext cx="4311408" cy="4194016"/>
            <a:chOff x="4174282" y="1837500"/>
            <a:chExt cx="3843436" cy="3738785"/>
          </a:xfrm>
        </p:grpSpPr>
        <p:pic>
          <p:nvPicPr>
            <p:cNvPr id="8" name="图片 7" descr="图片包含 室内&#10;&#10;描述已自动生成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74282" y="1837500"/>
              <a:ext cx="3843436" cy="37387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90000"/>
                </a:prstClr>
              </a:outerShdw>
              <a:softEdge rad="12700"/>
            </a:effectLst>
          </p:spPr>
        </p:pic>
        <p:grpSp>
          <p:nvGrpSpPr>
            <p:cNvPr id="14" name="组合 13"/>
            <p:cNvGrpSpPr/>
            <p:nvPr/>
          </p:nvGrpSpPr>
          <p:grpSpPr>
            <a:xfrm>
              <a:off x="4739259" y="2999972"/>
              <a:ext cx="2877381" cy="1303484"/>
              <a:chOff x="1067299" y="-2570578"/>
              <a:chExt cx="2331140" cy="130348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067299" y="-2570578"/>
                <a:ext cx="2331140" cy="68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Microsoft YaHei UI" panose="020B0503020204020204" pitchFamily="34" charset="-122"/>
                  </a:rPr>
                  <a:t>限速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Microsoft YaHei UI" panose="020B0503020204020204" pitchFamily="34" charset="-122"/>
                  </a:rPr>
                  <a:t>/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Microsoft YaHei UI" panose="020B0503020204020204" pitchFamily="34" charset="-122"/>
                  </a:rPr>
                  <a:t>广告</a:t>
                </a:r>
                <a:endParaRPr lang="en-US" altLang="zh-CN" sz="4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067300" y="-1756901"/>
                <a:ext cx="2331139" cy="48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Microsoft YaHei UI" panose="020B0503020204020204" pitchFamily="34" charset="-122"/>
                  </a:rPr>
                  <a:t>常见网盘下载限速，操作页面充斥广告，影响使用效率</a:t>
                </a:r>
                <a:endParaRPr lang="en-US" altLang="zh-CN" sz="1200" dirty="0">
                  <a:solidFill>
                    <a:prstClr val="white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220049" y="-1846223"/>
                <a:ext cx="1962150" cy="0"/>
              </a:xfrm>
              <a:prstGeom prst="line">
                <a:avLst/>
              </a:prstGeom>
              <a:ln>
                <a:gradFill flip="none" rotWithShape="1">
                  <a:gsLst>
                    <a:gs pos="50400">
                      <a:schemeClr val="accent1"/>
                    </a:gs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图片 19" descr="图片包含 室内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965" y="2642631"/>
            <a:ext cx="2396991" cy="2331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21" name="文本框 20"/>
          <p:cNvSpPr txBox="1"/>
          <p:nvPr/>
        </p:nvSpPr>
        <p:spPr>
          <a:xfrm>
            <a:off x="1293036" y="3379435"/>
            <a:ext cx="19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容量限制</a:t>
            </a:r>
            <a:endParaRPr lang="en-US" altLang="zh-CN" sz="1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3036" y="3837402"/>
            <a:ext cx="198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公有网盘注册往往只有很小的初始容量，不宜长期使用</a:t>
            </a:r>
            <a:endParaRPr lang="en-US" altLang="zh-CN" sz="1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548548" y="3793047"/>
            <a:ext cx="1471825" cy="0"/>
          </a:xfrm>
          <a:prstGeom prst="line">
            <a:avLst/>
          </a:prstGeom>
          <a:ln>
            <a:gradFill flip="none" rotWithShape="1">
              <a:gsLst>
                <a:gs pos="504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室内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3644" y="2642631"/>
            <a:ext cx="2396991" cy="2331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0"/>
              </a:prstClr>
            </a:outerShdw>
            <a:softEdge rad="12700"/>
          </a:effectLst>
        </p:spPr>
      </p:pic>
      <p:sp>
        <p:nvSpPr>
          <p:cNvPr id="26" name="文本框 25"/>
          <p:cNvSpPr txBox="1"/>
          <p:nvPr/>
        </p:nvSpPr>
        <p:spPr>
          <a:xfrm>
            <a:off x="8890715" y="3379435"/>
            <a:ext cx="19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隐私</a:t>
            </a:r>
            <a:endParaRPr lang="en-US" altLang="zh-CN" sz="1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90715" y="3837402"/>
            <a:ext cx="198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个人数据均由第三方托管，存在数据丢失、隐私泄露的风险</a:t>
            </a:r>
            <a:endParaRPr lang="en-US" altLang="zh-CN" sz="1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146227" y="3793047"/>
            <a:ext cx="1471825" cy="0"/>
          </a:xfrm>
          <a:prstGeom prst="line">
            <a:avLst/>
          </a:prstGeom>
          <a:ln>
            <a:gradFill flip="none" rotWithShape="1">
              <a:gsLst>
                <a:gs pos="50400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4481513" y="60205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同类产品介绍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7412916" y="2457478"/>
            <a:ext cx="504264" cy="504264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10800000">
            <a:off x="4209382" y="2457478"/>
            <a:ext cx="504264" cy="504264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10800000">
            <a:off x="7412917" y="4898790"/>
            <a:ext cx="504264" cy="504264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0800000">
            <a:off x="4209383" y="4898790"/>
            <a:ext cx="504264" cy="504264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81991" y="2207914"/>
            <a:ext cx="3078637" cy="922767"/>
            <a:chOff x="8481991" y="2207914"/>
            <a:chExt cx="3078637" cy="922767"/>
          </a:xfrm>
        </p:grpSpPr>
        <p:sp>
          <p:nvSpPr>
            <p:cNvPr id="20" name="文本框 19"/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rPr>
                <a:t>轻量易部署</a:t>
              </a:r>
              <a:endPara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20792" y="2657475"/>
              <a:ext cx="303983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采用</a:t>
              </a:r>
              <a:r>
                <a:rPr lang="es-ES" altLang="zh-CN" sz="1000" dirty="0" err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Ajax+Json</a:t>
              </a:r>
              <a:r>
                <a:rPr lang="zh-CN" altLang="en-US" sz="1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进行数据通信</a:t>
              </a:r>
              <a:r>
                <a:rPr lang="en-US" altLang="zh-CN" sz="1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毫秒级的响应速度；全平台兼容，对硬件设施要求低</a:t>
              </a:r>
              <a:endPara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安全性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64554" y="5039211"/>
            <a:ext cx="3039836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采取多种加密、防护和强制提醒手段来增强安全性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基于开源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5281" y="2543103"/>
            <a:ext cx="3039836" cy="67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私有云基于开源</a:t>
            </a: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KODOBOX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（可道云），保证了系统的稳定性，及在短时间内、低成本实现了强大的功能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36359" y="4540199"/>
            <a:ext cx="231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本地化的用户体验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5657" y="4989760"/>
            <a:ext cx="30398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沿用了</a:t>
            </a:r>
            <a:r>
              <a:rPr lang="es-E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Windows</a:t>
            </a:r>
            <a:r>
              <a:rPr lang="zh-CN" altLang="en-US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操作界面和习惯方式，与本地完全一致的操作体验，用户无须学习即可适应</a:t>
            </a:r>
            <a:endParaRPr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 rot="10800000">
            <a:off x="4785851" y="2782755"/>
            <a:ext cx="2620300" cy="2620300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10800000">
            <a:off x="4083117" y="2091676"/>
            <a:ext cx="4005086" cy="4002458"/>
          </a:xfrm>
          <a:custGeom>
            <a:avLst/>
            <a:gdLst>
              <a:gd name="connsiteX0" fmla="*/ 2002543 w 4005086"/>
              <a:gd name="connsiteY0" fmla="*/ 4002458 h 4002458"/>
              <a:gd name="connsiteX1" fmla="*/ 882902 w 4005086"/>
              <a:gd name="connsiteY1" fmla="*/ 3660679 h 4002458"/>
              <a:gd name="connsiteX2" fmla="*/ 737740 w 4005086"/>
              <a:gd name="connsiteY2" fmla="*/ 3552201 h 4002458"/>
              <a:gd name="connsiteX3" fmla="*/ 722112 w 4005086"/>
              <a:gd name="connsiteY3" fmla="*/ 3580993 h 4002458"/>
              <a:gd name="connsiteX4" fmla="*/ 433495 w 4005086"/>
              <a:gd name="connsiteY4" fmla="*/ 3734450 h 4002458"/>
              <a:gd name="connsiteX5" fmla="*/ 85435 w 4005086"/>
              <a:gd name="connsiteY5" fmla="*/ 3386390 h 4002458"/>
              <a:gd name="connsiteX6" fmla="*/ 298014 w 4005086"/>
              <a:gd name="connsiteY6" fmla="*/ 3065682 h 4002458"/>
              <a:gd name="connsiteX7" fmla="*/ 307172 w 4005086"/>
              <a:gd name="connsiteY7" fmla="*/ 3062840 h 4002458"/>
              <a:gd name="connsiteX8" fmla="*/ 241696 w 4005086"/>
              <a:gd name="connsiteY8" fmla="*/ 2955134 h 4002458"/>
              <a:gd name="connsiteX9" fmla="*/ 0 w 4005086"/>
              <a:gd name="connsiteY9" fmla="*/ 2001229 h 4002458"/>
              <a:gd name="connsiteX10" fmla="*/ 157370 w 4005086"/>
              <a:gd name="connsiteY10" fmla="*/ 1222261 h 4002458"/>
              <a:gd name="connsiteX11" fmla="*/ 177889 w 4005086"/>
              <a:gd name="connsiteY11" fmla="*/ 1179693 h 4002458"/>
              <a:gd name="connsiteX12" fmla="*/ 144877 w 4005086"/>
              <a:gd name="connsiteY12" fmla="*/ 1139682 h 4002458"/>
              <a:gd name="connsiteX13" fmla="*/ 85434 w 4005086"/>
              <a:gd name="connsiteY13" fmla="*/ 945078 h 4002458"/>
              <a:gd name="connsiteX14" fmla="*/ 433494 w 4005086"/>
              <a:gd name="connsiteY14" fmla="*/ 597018 h 4002458"/>
              <a:gd name="connsiteX15" fmla="*/ 503640 w 4005086"/>
              <a:gd name="connsiteY15" fmla="*/ 604090 h 4002458"/>
              <a:gd name="connsiteX16" fmla="*/ 555557 w 4005086"/>
              <a:gd name="connsiteY16" fmla="*/ 620205 h 4002458"/>
              <a:gd name="connsiteX17" fmla="*/ 586531 w 4005086"/>
              <a:gd name="connsiteY17" fmla="*/ 586147 h 4002458"/>
              <a:gd name="connsiteX18" fmla="*/ 2002543 w 4005086"/>
              <a:gd name="connsiteY18" fmla="*/ 0 h 4002458"/>
              <a:gd name="connsiteX19" fmla="*/ 3418555 w 4005086"/>
              <a:gd name="connsiteY19" fmla="*/ 586147 h 4002458"/>
              <a:gd name="connsiteX20" fmla="*/ 3469258 w 4005086"/>
              <a:gd name="connsiteY20" fmla="*/ 641897 h 4002458"/>
              <a:gd name="connsiteX21" fmla="*/ 3501548 w 4005086"/>
              <a:gd name="connsiteY21" fmla="*/ 624371 h 4002458"/>
              <a:gd name="connsiteX22" fmla="*/ 3637028 w 4005086"/>
              <a:gd name="connsiteY22" fmla="*/ 597018 h 4002458"/>
              <a:gd name="connsiteX23" fmla="*/ 3985088 w 4005086"/>
              <a:gd name="connsiteY23" fmla="*/ 945078 h 4002458"/>
              <a:gd name="connsiteX24" fmla="*/ 3883144 w 4005086"/>
              <a:gd name="connsiteY24" fmla="*/ 1191194 h 4002458"/>
              <a:gd name="connsiteX25" fmla="*/ 3847083 w 4005086"/>
              <a:gd name="connsiteY25" fmla="*/ 1220946 h 4002458"/>
              <a:gd name="connsiteX26" fmla="*/ 3847716 w 4005086"/>
              <a:gd name="connsiteY26" fmla="*/ 1222261 h 4002458"/>
              <a:gd name="connsiteX27" fmla="*/ 4005086 w 4005086"/>
              <a:gd name="connsiteY27" fmla="*/ 2001229 h 4002458"/>
              <a:gd name="connsiteX28" fmla="*/ 3763390 w 4005086"/>
              <a:gd name="connsiteY28" fmla="*/ 2955134 h 4002458"/>
              <a:gd name="connsiteX29" fmla="*/ 3708302 w 4005086"/>
              <a:gd name="connsiteY29" fmla="*/ 3045751 h 4002458"/>
              <a:gd name="connsiteX30" fmla="*/ 3772509 w 4005086"/>
              <a:gd name="connsiteY30" fmla="*/ 3065682 h 4002458"/>
              <a:gd name="connsiteX31" fmla="*/ 3985089 w 4005086"/>
              <a:gd name="connsiteY31" fmla="*/ 3386390 h 4002458"/>
              <a:gd name="connsiteX32" fmla="*/ 3637029 w 4005086"/>
              <a:gd name="connsiteY32" fmla="*/ 3734450 h 4002458"/>
              <a:gd name="connsiteX33" fmla="*/ 3316321 w 4005086"/>
              <a:gd name="connsiteY33" fmla="*/ 3521870 h 4002458"/>
              <a:gd name="connsiteX34" fmla="*/ 3313245 w 4005086"/>
              <a:gd name="connsiteY34" fmla="*/ 3511961 h 4002458"/>
              <a:gd name="connsiteX35" fmla="*/ 3276346 w 4005086"/>
              <a:gd name="connsiteY35" fmla="*/ 3545474 h 4002458"/>
              <a:gd name="connsiteX36" fmla="*/ 2002543 w 4005086"/>
              <a:gd name="connsiteY36" fmla="*/ 4002458 h 400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05086" h="4002458">
                <a:moveTo>
                  <a:pt x="2002543" y="4002458"/>
                </a:moveTo>
                <a:cubicBezTo>
                  <a:pt x="1587803" y="4002458"/>
                  <a:pt x="1202510" y="3876461"/>
                  <a:pt x="882902" y="3660679"/>
                </a:cubicBezTo>
                <a:lnTo>
                  <a:pt x="737740" y="3552201"/>
                </a:lnTo>
                <a:lnTo>
                  <a:pt x="722112" y="3580993"/>
                </a:lnTo>
                <a:cubicBezTo>
                  <a:pt x="659563" y="3673578"/>
                  <a:pt x="553637" y="3734450"/>
                  <a:pt x="433495" y="3734450"/>
                </a:cubicBezTo>
                <a:cubicBezTo>
                  <a:pt x="241267" y="3734450"/>
                  <a:pt x="85435" y="3578618"/>
                  <a:pt x="85435" y="3386390"/>
                </a:cubicBezTo>
                <a:cubicBezTo>
                  <a:pt x="85435" y="3242219"/>
                  <a:pt x="173090" y="3118521"/>
                  <a:pt x="298014" y="3065682"/>
                </a:cubicBezTo>
                <a:lnTo>
                  <a:pt x="307172" y="3062840"/>
                </a:lnTo>
                <a:lnTo>
                  <a:pt x="241696" y="2955134"/>
                </a:lnTo>
                <a:cubicBezTo>
                  <a:pt x="87556" y="2671573"/>
                  <a:pt x="0" y="2346619"/>
                  <a:pt x="0" y="2001229"/>
                </a:cubicBezTo>
                <a:cubicBezTo>
                  <a:pt x="0" y="1724917"/>
                  <a:pt x="56036" y="1461684"/>
                  <a:pt x="157370" y="1222261"/>
                </a:cubicBezTo>
                <a:lnTo>
                  <a:pt x="177889" y="1179693"/>
                </a:lnTo>
                <a:lnTo>
                  <a:pt x="144877" y="1139682"/>
                </a:lnTo>
                <a:cubicBezTo>
                  <a:pt x="107348" y="1084131"/>
                  <a:pt x="85434" y="1017164"/>
                  <a:pt x="85434" y="945078"/>
                </a:cubicBezTo>
                <a:cubicBezTo>
                  <a:pt x="85434" y="752850"/>
                  <a:pt x="241266" y="597018"/>
                  <a:pt x="433494" y="597018"/>
                </a:cubicBezTo>
                <a:cubicBezTo>
                  <a:pt x="457523" y="597018"/>
                  <a:pt x="480982" y="599453"/>
                  <a:pt x="503640" y="604090"/>
                </a:cubicBezTo>
                <a:lnTo>
                  <a:pt x="555557" y="620205"/>
                </a:lnTo>
                <a:lnTo>
                  <a:pt x="586531" y="586147"/>
                </a:lnTo>
                <a:cubicBezTo>
                  <a:pt x="948920" y="223996"/>
                  <a:pt x="1449556" y="0"/>
                  <a:pt x="2002543" y="0"/>
                </a:cubicBezTo>
                <a:cubicBezTo>
                  <a:pt x="2555530" y="0"/>
                  <a:pt x="3056166" y="223996"/>
                  <a:pt x="3418555" y="586147"/>
                </a:cubicBezTo>
                <a:lnTo>
                  <a:pt x="3469258" y="641897"/>
                </a:lnTo>
                <a:lnTo>
                  <a:pt x="3501548" y="624371"/>
                </a:lnTo>
                <a:cubicBezTo>
                  <a:pt x="3543189" y="606758"/>
                  <a:pt x="3588971" y="597018"/>
                  <a:pt x="3637028" y="597018"/>
                </a:cubicBezTo>
                <a:cubicBezTo>
                  <a:pt x="3829256" y="597018"/>
                  <a:pt x="3985088" y="752850"/>
                  <a:pt x="3985088" y="945078"/>
                </a:cubicBezTo>
                <a:cubicBezTo>
                  <a:pt x="3985088" y="1041192"/>
                  <a:pt x="3946130" y="1128207"/>
                  <a:pt x="3883144" y="1191194"/>
                </a:cubicBezTo>
                <a:lnTo>
                  <a:pt x="3847083" y="1220946"/>
                </a:lnTo>
                <a:lnTo>
                  <a:pt x="3847716" y="1222261"/>
                </a:lnTo>
                <a:cubicBezTo>
                  <a:pt x="3949050" y="1461684"/>
                  <a:pt x="4005086" y="1724917"/>
                  <a:pt x="4005086" y="2001229"/>
                </a:cubicBezTo>
                <a:cubicBezTo>
                  <a:pt x="4005086" y="2346619"/>
                  <a:pt x="3917530" y="2671573"/>
                  <a:pt x="3763390" y="2955134"/>
                </a:cubicBezTo>
                <a:lnTo>
                  <a:pt x="3708302" y="3045751"/>
                </a:lnTo>
                <a:lnTo>
                  <a:pt x="3772509" y="3065682"/>
                </a:lnTo>
                <a:cubicBezTo>
                  <a:pt x="3897433" y="3118521"/>
                  <a:pt x="3985089" y="3242219"/>
                  <a:pt x="3985089" y="3386390"/>
                </a:cubicBezTo>
                <a:cubicBezTo>
                  <a:pt x="3985089" y="3578618"/>
                  <a:pt x="3829257" y="3734450"/>
                  <a:pt x="3637029" y="3734450"/>
                </a:cubicBezTo>
                <a:cubicBezTo>
                  <a:pt x="3492858" y="3734450"/>
                  <a:pt x="3369159" y="3646794"/>
                  <a:pt x="3316321" y="3521870"/>
                </a:cubicBezTo>
                <a:lnTo>
                  <a:pt x="3313245" y="3511961"/>
                </a:lnTo>
                <a:lnTo>
                  <a:pt x="3276346" y="3545474"/>
                </a:lnTo>
                <a:cubicBezTo>
                  <a:pt x="2930189" y="3830962"/>
                  <a:pt x="2486406" y="4002458"/>
                  <a:pt x="2002543" y="4002458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19890" y="2497429"/>
            <a:ext cx="2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1</a:t>
            </a:r>
            <a:endParaRPr lang="zh-CN" alt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33285" y="2509728"/>
            <a:ext cx="2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2</a:t>
            </a:r>
            <a:endParaRPr lang="zh-CN" alt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31788" y="4991490"/>
            <a:ext cx="2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3</a:t>
            </a:r>
            <a:endParaRPr lang="zh-CN" alt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48504" y="4956385"/>
            <a:ext cx="2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4</a:t>
            </a:r>
            <a:endParaRPr lang="zh-CN" altLang="en-US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 rot="10800000">
            <a:off x="5367176" y="3364080"/>
            <a:ext cx="1457650" cy="1457650"/>
          </a:xfrm>
          <a:prstGeom prst="ellipse">
            <a:avLst/>
          </a:prstGeom>
          <a:gradFill flip="none" rotWithShape="1">
            <a:gsLst>
              <a:gs pos="73500">
                <a:srgbClr val="18ECFF">
                  <a:alpha val="10000"/>
                </a:srgb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99980" y="3738962"/>
            <a:ext cx="92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设计思路</a:t>
            </a:r>
            <a:endParaRPr lang="en-US" altLang="zh-CN" sz="2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4481513" y="456918"/>
            <a:ext cx="3228606" cy="54721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系统设计的方向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374923">
            <a:off x="7447122" y="1930438"/>
            <a:ext cx="3830478" cy="3830478"/>
            <a:chOff x="6481647" y="2009992"/>
            <a:chExt cx="4542228" cy="4542228"/>
          </a:xfrm>
        </p:grpSpPr>
        <p:sp>
          <p:nvSpPr>
            <p:cNvPr id="6" name="椭圆 5"/>
            <p:cNvSpPr/>
            <p:nvPr/>
          </p:nvSpPr>
          <p:spPr>
            <a:xfrm rot="17919168">
              <a:off x="6481647" y="2009992"/>
              <a:ext cx="4542228" cy="45422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7200000">
              <a:off x="6769153" y="2297498"/>
              <a:ext cx="3967213" cy="3967213"/>
            </a:xfrm>
            <a:prstGeom prst="ellipse">
              <a:avLst/>
            </a:prstGeom>
            <a:gradFill flip="none" rotWithShape="1">
              <a:gsLst>
                <a:gs pos="73500">
                  <a:srgbClr val="18ECFF">
                    <a:alpha val="10000"/>
                  </a:srgbClr>
                </a:gs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5400000">
            <a:off x="-1562837" y="1167486"/>
            <a:ext cx="7354038" cy="7354036"/>
            <a:chOff x="6481647" y="2009992"/>
            <a:chExt cx="4542228" cy="4542228"/>
          </a:xfrm>
        </p:grpSpPr>
        <p:sp>
          <p:nvSpPr>
            <p:cNvPr id="12" name="椭圆 11"/>
            <p:cNvSpPr/>
            <p:nvPr/>
          </p:nvSpPr>
          <p:spPr>
            <a:xfrm rot="17919168">
              <a:off x="6481647" y="2009992"/>
              <a:ext cx="4542228" cy="45422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7200000">
              <a:off x="6767836" y="2296180"/>
              <a:ext cx="3969850" cy="3969850"/>
            </a:xfrm>
            <a:prstGeom prst="ellipse">
              <a:avLst/>
            </a:prstGeom>
            <a:gradFill flip="none" rotWithShape="1">
              <a:gsLst>
                <a:gs pos="73500">
                  <a:srgbClr val="18ECFF">
                    <a:alpha val="10000"/>
                  </a:srgbClr>
                </a:gs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5824" y="3429000"/>
            <a:ext cx="4606982" cy="1338558"/>
            <a:chOff x="4907782" y="2282899"/>
            <a:chExt cx="2386183" cy="1338558"/>
          </a:xfrm>
        </p:grpSpPr>
        <p:sp>
          <p:nvSpPr>
            <p:cNvPr id="15" name="文本框 14"/>
            <p:cNvSpPr txBox="1"/>
            <p:nvPr/>
          </p:nvSpPr>
          <p:spPr>
            <a:xfrm>
              <a:off x="5084532" y="2282899"/>
              <a:ext cx="2064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rPr>
                <a:t>操作简单</a:t>
              </a:r>
              <a:endParaRPr lang="en-US" altLang="zh-CN" sz="4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907782" y="3282903"/>
              <a:ext cx="238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rPr>
                <a:t>在实现更多功能的同时精简操作降低使用成本</a:t>
              </a:r>
              <a:endParaRPr lang="en-US" altLang="zh-CN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86022" y="3190104"/>
            <a:ext cx="2352675" cy="821227"/>
            <a:chOff x="4937169" y="2690334"/>
            <a:chExt cx="2352675" cy="821227"/>
          </a:xfrm>
        </p:grpSpPr>
        <p:sp>
          <p:nvSpPr>
            <p:cNvPr id="19" name="文本框 18"/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rPr>
                <a:t>功能丰富</a:t>
              </a:r>
              <a:endParaRPr lang="en-US" altLang="zh-CN" sz="2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937169" y="3265340"/>
              <a:ext cx="23526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Microsoft YaHei UI" panose="020B0503020204020204" pitchFamily="34" charset="-122"/>
                </a:rPr>
                <a:t>提供多种特色实用功能方便使用</a:t>
              </a:r>
              <a:endPara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5399314" y="3420936"/>
            <a:ext cx="344174" cy="3441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 flipH="1" flipV="1">
            <a:off x="7583275" y="4677249"/>
            <a:ext cx="167254" cy="167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2" idx="6"/>
            <a:endCxn id="23" idx="6"/>
          </p:cNvCxnSpPr>
          <p:nvPr/>
        </p:nvCxnSpPr>
        <p:spPr>
          <a:xfrm>
            <a:off x="5743488" y="3593023"/>
            <a:ext cx="1839787" cy="11678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室内&#10;&#10;描述已自动生成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3279" y="2072652"/>
            <a:ext cx="3937290" cy="3961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0000"/>
              </a:prstClr>
            </a:outerShdw>
            <a:softEdge rad="12700"/>
          </a:effectLst>
        </p:spPr>
      </p:pic>
      <p:sp>
        <p:nvSpPr>
          <p:cNvPr id="2" name="椭圆 1"/>
          <p:cNvSpPr/>
          <p:nvPr/>
        </p:nvSpPr>
        <p:spPr>
          <a:xfrm>
            <a:off x="4581072" y="2538596"/>
            <a:ext cx="3029857" cy="30298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44470" y="2038288"/>
            <a:ext cx="903061" cy="903061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87467" y="4827771"/>
            <a:ext cx="651434" cy="6514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715623" y="2197430"/>
            <a:ext cx="76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01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977881" y="4953432"/>
            <a:ext cx="67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2EC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02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243414" y="22090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Ajax+Json</a:t>
            </a:r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框架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8377164" y="26110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2215" y="4753377"/>
            <a:ext cx="221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https</a:t>
            </a:r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协议</a:t>
            </a:r>
            <a:endParaRPr lang="en-US" altLang="zh-CN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377164" y="5207453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87591" y="2941349"/>
            <a:ext cx="142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系统架构</a:t>
            </a:r>
            <a:endParaRPr lang="en-US" altLang="zh-CN" sz="3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3715" y="4329598"/>
            <a:ext cx="3039836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System Structure </a:t>
            </a:r>
          </a:p>
        </p:txBody>
      </p:sp>
      <p:sp>
        <p:nvSpPr>
          <p:cNvPr id="6" name="矩形 5"/>
          <p:cNvSpPr/>
          <p:nvPr/>
        </p:nvSpPr>
        <p:spPr>
          <a:xfrm>
            <a:off x="2091391" y="4196118"/>
            <a:ext cx="1525905" cy="4571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sp>
        <p:nvSpPr>
          <p:cNvPr id="20" name="文本占位符 2"/>
          <p:cNvSpPr txBox="1"/>
          <p:nvPr/>
        </p:nvSpPr>
        <p:spPr>
          <a:xfrm>
            <a:off x="4481513" y="456918"/>
            <a:ext cx="3228606" cy="5472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核心思路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8167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4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2</a:t>
            </a: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Introduction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of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the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Function </a:t>
            </a:r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功能简介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 矩形 1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装饰 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23" y="995738"/>
            <a:ext cx="9872257" cy="586226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69785" y="1560195"/>
            <a:ext cx="4357370" cy="1985645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实用功能</a:t>
            </a:r>
          </a:p>
        </p:txBody>
      </p:sp>
      <p:sp>
        <p:nvSpPr>
          <p:cNvPr id="5" name="文本框 2"/>
          <p:cNvSpPr txBox="1"/>
          <p:nvPr>
            <p:custDataLst>
              <p:tags r:id="rId4"/>
            </p:custDataLst>
          </p:nvPr>
        </p:nvSpPr>
        <p:spPr>
          <a:xfrm>
            <a:off x="8322364" y="4015871"/>
            <a:ext cx="3146535" cy="1479247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诸多特色实用功能，方便用户使用私有云存储系统</a:t>
            </a:r>
            <a:endParaRPr lang="en-US" altLang="zh-CN" sz="1400" dirty="0" err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35448" y="2779588"/>
            <a:ext cx="721832" cy="667512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altLang="zh-CN" sz="3600" b="1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3600" b="1" spc="3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277971" y="2144776"/>
            <a:ext cx="3636057" cy="2151505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en-US" altLang="zh-CN" sz="13800" b="1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diagram20201768_1*i*1"/>
  <p:tag name="KSO_WM_TEMPLATE_CATEGORY" val="diagram"/>
  <p:tag name="KSO_WM_TEMPLATE_INDEX" val="20201768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2"/>
  <p:tag name="KSO_WM_UNIT_ID" val="diagram20201768_1*i*2"/>
  <p:tag name="KSO_WM_TEMPLATE_CATEGORY" val="diagram"/>
  <p:tag name="KSO_WM_TEMPLATE_INDEX" val="2020176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1765_1*a*1"/>
  <p:tag name="KSO_WM_TEMPLATE_CATEGORY" val="diagram"/>
  <p:tag name="KSO_WM_TEMPLATE_INDEX" val="20201765"/>
  <p:tag name="KSO_WM_UNIT_LAYERLEVEL" val="1"/>
  <p:tag name="KSO_WM_TAG_VERSION" val="1.0"/>
  <p:tag name="KSO_WM_BEAUTIFY_FLAG" val="#wm#"/>
  <p:tag name="KSO_WM_UNIT_PRESET_TEXT" val="行业总产值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f"/>
  <p:tag name="KSO_WM_UNIT_INDEX" val="1"/>
  <p:tag name="KSO_WM_UNIT_ID" val="diagram20201765_1*f*1"/>
  <p:tag name="KSO_WM_TEMPLATE_CATEGORY" val="diagram"/>
  <p:tag name="KSO_WM_TEMPLATE_INDEX" val="20201765"/>
  <p:tag name="KSO_WM_UNIT_LAYERLEVEL" val="1"/>
  <p:tag name="KSO_WM_TAG_VERSION" val="1.0"/>
  <p:tag name="KSO_WM_BEAUTIFY_FLAG" val="#wm#"/>
  <p:tag name="KSO_WM_UNIT_PRESET_TEXT" val="点击此处添加正文，文字是您思想的提炼，为了最终演示发布的良好效果，请尽量言简意赅的阐述观点；根据需要可酌情增减文字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3"/>
  <p:tag name="KSO_WM_UNIT_ID" val="diagram20201765_1*i*3"/>
  <p:tag name="KSO_WM_TEMPLATE_CATEGORY" val="diagram"/>
  <p:tag name="KSO_WM_TEMPLATE_INDEX" val="20201765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i"/>
  <p:tag name="KSO_WM_UNIT_TYPE" val="ζ_h_f"/>
  <p:tag name="KSO_WM_UNIT_INDEX" val="1_1_1"/>
  <p:tag name="KSO_WM_UNIT_ID" val="diagram20201765_1*ζ_h_f*1_1_1"/>
  <p:tag name="KSO_WM_TEMPLATE_CATEGORY" val="diagram"/>
  <p:tag name="KSO_WM_TEMPLATE_INDEX" val="20201765"/>
  <p:tag name="KSO_WM_UNIT_LAYERLEVEL" val="1_1_1"/>
  <p:tag name="KSO_WM_TAG_VERSION" val="1.0"/>
  <p:tag name="KSO_WM_BEAUTIFY_FLAG" val="#wm#"/>
  <p:tag name="KSO_WM_UNIT_DIAGRAM_MODELTYPE" val="dynamicNum"/>
  <p:tag name="KSO_WM_UNIT_PRESET_TEXT" val="270"/>
  <p:tag name="KSO_WM_UNIT_NOCLEAR" val="0"/>
  <p:tag name="KSO_WM_UNIT_VALUE" val="1"/>
  <p:tag name="KSO_WM_UNIT_DYNAMIC_NUM_END" val="1"/>
</p:tagLst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EC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1279</Words>
  <Application>Microsoft Macintosh PowerPoint</Application>
  <PresentationFormat>宽屏</PresentationFormat>
  <Paragraphs>144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AliHYAiHei</vt:lpstr>
      <vt:lpstr>HanziPen SC</vt:lpstr>
      <vt:lpstr>微软雅黑</vt:lpstr>
      <vt:lpstr>Arial</vt:lpstr>
      <vt:lpstr>Century Gothic</vt:lpstr>
      <vt:lpstr>Microsoft YaHei UI</vt:lpstr>
      <vt:lpstr>Segoe UI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alen</cp:lastModifiedBy>
  <cp:revision>243</cp:revision>
  <dcterms:created xsi:type="dcterms:W3CDTF">2021-11-18T13:34:49Z</dcterms:created>
  <dcterms:modified xsi:type="dcterms:W3CDTF">2021-12-04T13:28:27Z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2052-3.7.0.5929</vt:lpwstr>
  </property>
  <property fmtid="{D5CDD505-2E9C-101B-9397-08002B2CF9AE}" name="MSIP_Label_f42aa342-8706-4288-bd11-ebb85995028c_ActionId" pid="3">
    <vt:lpwstr>4355fb46-aa62-4f03-bdb9-8973d5136477</vt:lpwstr>
  </property>
  <property fmtid="{D5CDD505-2E9C-101B-9397-08002B2CF9AE}" name="MSIP_Label_f42aa342-8706-4288-bd11-ebb85995028c_Application" pid="4">
    <vt:lpwstr>Microsoft Azure Information Protection</vt:lpwstr>
  </property>
  <property fmtid="{D5CDD505-2E9C-101B-9397-08002B2CF9AE}" name="MSIP_Label_f42aa342-8706-4288-bd11-ebb85995028c_Enabled" pid="5">
    <vt:lpwstr>True</vt:lpwstr>
  </property>
  <property fmtid="{D5CDD505-2E9C-101B-9397-08002B2CF9AE}" name="MSIP_Label_f42aa342-8706-4288-bd11-ebb85995028c_Extended_MSFT_Method" pid="6">
    <vt:lpwstr>Automatic</vt:lpwstr>
  </property>
  <property fmtid="{D5CDD505-2E9C-101B-9397-08002B2CF9AE}" name="MSIP_Label_f42aa342-8706-4288-bd11-ebb85995028c_Name" pid="7">
    <vt:lpwstr>General</vt:lpwstr>
  </property>
  <property fmtid="{D5CDD505-2E9C-101B-9397-08002B2CF9AE}" name="MSIP_Label_f42aa342-8706-4288-bd11-ebb85995028c_Owner" pid="8">
    <vt:lpwstr>t-zhenxu@microsoft.com</vt:lpwstr>
  </property>
  <property fmtid="{D5CDD505-2E9C-101B-9397-08002B2CF9AE}" name="MSIP_Label_f42aa342-8706-4288-bd11-ebb85995028c_SetDate" pid="9">
    <vt:lpwstr>2019-09-09T09:16:38.5116194Z</vt:lpwstr>
  </property>
  <property fmtid="{D5CDD505-2E9C-101B-9397-08002B2CF9AE}" name="MSIP_Label_f42aa342-8706-4288-bd11-ebb85995028c_SiteId" pid="10">
    <vt:lpwstr>72f988bf-86f1-41af-91ab-2d7cd011db47</vt:lpwstr>
  </property>
  <property fmtid="{D5CDD505-2E9C-101B-9397-08002B2CF9AE}" name="NXPowerLiteLastOptimized" pid="11">
    <vt:lpwstr>3705983</vt:lpwstr>
  </property>
  <property fmtid="{D5CDD505-2E9C-101B-9397-08002B2CF9AE}" name="NXPowerLiteSettings" pid="12">
    <vt:lpwstr>F700052003A000</vt:lpwstr>
  </property>
  <property fmtid="{D5CDD505-2E9C-101B-9397-08002B2CF9AE}" name="NXPowerLiteVersion" pid="13">
    <vt:lpwstr>D9.1.0</vt:lpwstr>
  </property>
  <property fmtid="{D5CDD505-2E9C-101B-9397-08002B2CF9AE}" name="Sensitivity" pid="14">
    <vt:lpwstr>General</vt:lpwstr>
  </property>
</Properties>
</file>